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72" r:id="rId3"/>
    <p:sldId id="273" r:id="rId4"/>
    <p:sldId id="268" r:id="rId5"/>
    <p:sldId id="267" r:id="rId6"/>
    <p:sldId id="276" r:id="rId7"/>
    <p:sldId id="275" r:id="rId8"/>
    <p:sldId id="258" r:id="rId9"/>
    <p:sldId id="259" r:id="rId10"/>
    <p:sldId id="260" r:id="rId11"/>
    <p:sldId id="261" r:id="rId12"/>
    <p:sldId id="262" r:id="rId13"/>
    <p:sldId id="278" r:id="rId14"/>
    <p:sldId id="263" r:id="rId15"/>
    <p:sldId id="264" r:id="rId16"/>
    <p:sldId id="265" r:id="rId17"/>
    <p:sldId id="274" r:id="rId18"/>
    <p:sldId id="277" r:id="rId19"/>
    <p:sldId id="266" r:id="rId20"/>
    <p:sldId id="271" r:id="rId21"/>
    <p:sldId id="269" r:id="rId22"/>
    <p:sldId id="270" r:id="rId23"/>
  </p:sldIdLst>
  <p:sldSz cx="12192000" cy="6858000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EAFA82-E533-41C7-9C68-0F13D17CFB21}" v="367" dt="2023-03-22T06:50:51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48" y="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D2EAFA82-E533-41C7-9C68-0F13D17CFB21}"/>
    <pc:docChg chg="undo custSel addSld modSld sldOrd">
      <pc:chgData name="Danny Young" userId="cb0f4ce2-eb4f-479e-8e8f-3beb257e632f" providerId="ADAL" clId="{D2EAFA82-E533-41C7-9C68-0F13D17CFB21}" dt="2023-03-23T02:08:11.405" v="2966" actId="20577"/>
      <pc:docMkLst>
        <pc:docMk/>
      </pc:docMkLst>
      <pc:sldChg chg="modSp">
        <pc:chgData name="Danny Young" userId="cb0f4ce2-eb4f-479e-8e8f-3beb257e632f" providerId="ADAL" clId="{D2EAFA82-E533-41C7-9C68-0F13D17CFB21}" dt="2023-03-23T02:08:11.405" v="2966" actId="20577"/>
        <pc:sldMkLst>
          <pc:docMk/>
          <pc:sldMk cId="0" sldId="256"/>
        </pc:sldMkLst>
        <pc:spChg chg="mod">
          <ac:chgData name="Danny Young" userId="cb0f4ce2-eb4f-479e-8e8f-3beb257e632f" providerId="ADAL" clId="{D2EAFA82-E533-41C7-9C68-0F13D17CFB21}" dt="2023-03-23T02:08:11.405" v="2966" actId="20577"/>
          <ac:spMkLst>
            <pc:docMk/>
            <pc:sldMk cId="0" sldId="256"/>
            <ac:spMk id="2" creationId="{5DFE1E0B-92E9-4172-B5DE-D06597FF7A3C}"/>
          </ac:spMkLst>
        </pc:spChg>
      </pc:sldChg>
      <pc:sldChg chg="modSp">
        <pc:chgData name="Danny Young" userId="cb0f4ce2-eb4f-479e-8e8f-3beb257e632f" providerId="ADAL" clId="{D2EAFA82-E533-41C7-9C68-0F13D17CFB21}" dt="2023-03-22T06:26:33.066" v="1918" actId="20577"/>
        <pc:sldMkLst>
          <pc:docMk/>
          <pc:sldMk cId="0" sldId="258"/>
        </pc:sldMkLst>
        <pc:spChg chg="mod">
          <ac:chgData name="Danny Young" userId="cb0f4ce2-eb4f-479e-8e8f-3beb257e632f" providerId="ADAL" clId="{D2EAFA82-E533-41C7-9C68-0F13D17CFB21}" dt="2023-03-22T06:26:33.066" v="1918" actId="20577"/>
          <ac:spMkLst>
            <pc:docMk/>
            <pc:sldMk cId="0" sldId="258"/>
            <ac:spMk id="2" creationId="{9716EA67-6165-4401-8F94-13C90879EC9F}"/>
          </ac:spMkLst>
        </pc:spChg>
        <pc:spChg chg="mod">
          <ac:chgData name="Danny Young" userId="cb0f4ce2-eb4f-479e-8e8f-3beb257e632f" providerId="ADAL" clId="{D2EAFA82-E533-41C7-9C68-0F13D17CFB21}" dt="2023-03-21T05:22:00" v="18" actId="14100"/>
          <ac:spMkLst>
            <pc:docMk/>
            <pc:sldMk cId="0" sldId="258"/>
            <ac:spMk id="18" creationId="{39620294-0B54-452D-9664-682924308544}"/>
          </ac:spMkLst>
        </pc:spChg>
        <pc:spChg chg="mod">
          <ac:chgData name="Danny Young" userId="cb0f4ce2-eb4f-479e-8e8f-3beb257e632f" providerId="ADAL" clId="{D2EAFA82-E533-41C7-9C68-0F13D17CFB21}" dt="2023-03-21T05:22:17.486" v="19" actId="14100"/>
          <ac:spMkLst>
            <pc:docMk/>
            <pc:sldMk cId="0" sldId="258"/>
            <ac:spMk id="19" creationId="{082FCB3C-BB0E-4103-81BD-92961DEED718}"/>
          </ac:spMkLst>
        </pc:spChg>
        <pc:spChg chg="mod">
          <ac:chgData name="Danny Young" userId="cb0f4ce2-eb4f-479e-8e8f-3beb257e632f" providerId="ADAL" clId="{D2EAFA82-E533-41C7-9C68-0F13D17CFB21}" dt="2023-03-21T05:22:22.142" v="20" actId="14100"/>
          <ac:spMkLst>
            <pc:docMk/>
            <pc:sldMk cId="0" sldId="258"/>
            <ac:spMk id="23" creationId="{484204E0-8A42-4F88-BFCF-97BB8531400C}"/>
          </ac:spMkLst>
        </pc:spChg>
        <pc:spChg chg="mod">
          <ac:chgData name="Danny Young" userId="cb0f4ce2-eb4f-479e-8e8f-3beb257e632f" providerId="ADAL" clId="{D2EAFA82-E533-41C7-9C68-0F13D17CFB21}" dt="2023-03-21T05:22:56.363" v="28" actId="1076"/>
          <ac:spMkLst>
            <pc:docMk/>
            <pc:sldMk cId="0" sldId="258"/>
            <ac:spMk id="24" creationId="{F14D684F-893B-4683-B713-13D102DFF56A}"/>
          </ac:spMkLst>
        </pc:spChg>
        <pc:spChg chg="mod">
          <ac:chgData name="Danny Young" userId="cb0f4ce2-eb4f-479e-8e8f-3beb257e632f" providerId="ADAL" clId="{D2EAFA82-E533-41C7-9C68-0F13D17CFB21}" dt="2023-03-21T05:22:52.346" v="27" actId="1076"/>
          <ac:spMkLst>
            <pc:docMk/>
            <pc:sldMk cId="0" sldId="258"/>
            <ac:spMk id="28" creationId="{0A2C3EE3-403B-4FC0-B70A-7825257F4D58}"/>
          </ac:spMkLst>
        </pc:spChg>
        <pc:spChg chg="mod">
          <ac:chgData name="Danny Young" userId="cb0f4ce2-eb4f-479e-8e8f-3beb257e632f" providerId="ADAL" clId="{D2EAFA82-E533-41C7-9C68-0F13D17CFB21}" dt="2023-03-21T05:21:54.219" v="17" actId="14100"/>
          <ac:spMkLst>
            <pc:docMk/>
            <pc:sldMk cId="0" sldId="258"/>
            <ac:spMk id="2060" creationId="{90F24711-9E9C-4019-8D10-F245DADF5C64}"/>
          </ac:spMkLst>
        </pc:spChg>
        <pc:spChg chg="mod">
          <ac:chgData name="Danny Young" userId="cb0f4ce2-eb4f-479e-8e8f-3beb257e632f" providerId="ADAL" clId="{D2EAFA82-E533-41C7-9C68-0F13D17CFB21}" dt="2023-03-21T05:22:43.589" v="25" actId="207"/>
          <ac:spMkLst>
            <pc:docMk/>
            <pc:sldMk cId="0" sldId="258"/>
            <ac:spMk id="2061" creationId="{DAEE8517-C689-4E1B-AD70-73DF52869ADE}"/>
          </ac:spMkLst>
        </pc:spChg>
        <pc:spChg chg="mod">
          <ac:chgData name="Danny Young" userId="cb0f4ce2-eb4f-479e-8e8f-3beb257e632f" providerId="ADAL" clId="{D2EAFA82-E533-41C7-9C68-0F13D17CFB21}" dt="2023-03-21T05:22:49.332" v="26" actId="1076"/>
          <ac:spMkLst>
            <pc:docMk/>
            <pc:sldMk cId="0" sldId="258"/>
            <ac:spMk id="2062" creationId="{EB61E5B0-CFBA-4172-8218-BFBADCD54CB2}"/>
          </ac:spMkLst>
        </pc:spChg>
      </pc:sldChg>
      <pc:sldChg chg="modSp">
        <pc:chgData name="Danny Young" userId="cb0f4ce2-eb4f-479e-8e8f-3beb257e632f" providerId="ADAL" clId="{D2EAFA82-E533-41C7-9C68-0F13D17CFB21}" dt="2023-03-22T06:27:04.776" v="1963" actId="14100"/>
        <pc:sldMkLst>
          <pc:docMk/>
          <pc:sldMk cId="0" sldId="260"/>
        </pc:sldMkLst>
        <pc:spChg chg="mod">
          <ac:chgData name="Danny Young" userId="cb0f4ce2-eb4f-479e-8e8f-3beb257e632f" providerId="ADAL" clId="{D2EAFA82-E533-41C7-9C68-0F13D17CFB21}" dt="2023-03-22T06:26:58.961" v="1962" actId="20577"/>
          <ac:spMkLst>
            <pc:docMk/>
            <pc:sldMk cId="0" sldId="260"/>
            <ac:spMk id="2" creationId="{FABBA63D-A01B-4F6C-BD02-BE08E420F24C}"/>
          </ac:spMkLst>
        </pc:spChg>
        <pc:spChg chg="mod">
          <ac:chgData name="Danny Young" userId="cb0f4ce2-eb4f-479e-8e8f-3beb257e632f" providerId="ADAL" clId="{D2EAFA82-E533-41C7-9C68-0F13D17CFB21}" dt="2023-03-22T06:27:04.776" v="1963" actId="14100"/>
          <ac:spMkLst>
            <pc:docMk/>
            <pc:sldMk cId="0" sldId="260"/>
            <ac:spMk id="3" creationId="{DD51E921-8106-488F-A6B0-581EA8043A68}"/>
          </ac:spMkLst>
        </pc:spChg>
      </pc:sldChg>
      <pc:sldChg chg="modSp">
        <pc:chgData name="Danny Young" userId="cb0f4ce2-eb4f-479e-8e8f-3beb257e632f" providerId="ADAL" clId="{D2EAFA82-E533-41C7-9C68-0F13D17CFB21}" dt="2023-03-22T06:27:23.687" v="2000" actId="1037"/>
        <pc:sldMkLst>
          <pc:docMk/>
          <pc:sldMk cId="0" sldId="261"/>
        </pc:sldMkLst>
        <pc:spChg chg="mod">
          <ac:chgData name="Danny Young" userId="cb0f4ce2-eb4f-479e-8e8f-3beb257e632f" providerId="ADAL" clId="{D2EAFA82-E533-41C7-9C68-0F13D17CFB21}" dt="2023-03-22T06:27:15.363" v="1964" actId="14100"/>
          <ac:spMkLst>
            <pc:docMk/>
            <pc:sldMk cId="0" sldId="261"/>
            <ac:spMk id="2" creationId="{AC653D0C-2387-40F0-84F7-A6E7D8645A08}"/>
          </ac:spMkLst>
        </pc:spChg>
        <pc:spChg chg="mod">
          <ac:chgData name="Danny Young" userId="cb0f4ce2-eb4f-479e-8e8f-3beb257e632f" providerId="ADAL" clId="{D2EAFA82-E533-41C7-9C68-0F13D17CFB21}" dt="2023-03-22T06:27:23.687" v="2000" actId="1037"/>
          <ac:spMkLst>
            <pc:docMk/>
            <pc:sldMk cId="0" sldId="261"/>
            <ac:spMk id="35" creationId="{AA75B14C-BD35-490F-A07D-158736867062}"/>
          </ac:spMkLst>
        </pc:spChg>
        <pc:grpChg chg="mod">
          <ac:chgData name="Danny Young" userId="cb0f4ce2-eb4f-479e-8e8f-3beb257e632f" providerId="ADAL" clId="{D2EAFA82-E533-41C7-9C68-0F13D17CFB21}" dt="2023-03-22T06:27:23.687" v="2000" actId="1037"/>
          <ac:grpSpMkLst>
            <pc:docMk/>
            <pc:sldMk cId="0" sldId="261"/>
            <ac:grpSpMk id="3" creationId="{AF90A0C0-4661-410B-92C5-35069A3F5B90}"/>
          </ac:grpSpMkLst>
        </pc:grp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36" creationId="{440A87E9-22C9-4C2A-AEAD-934CB3E35F23}"/>
          </ac:graphicFrameMkLst>
        </pc:graphicFrame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5124" creationId="{7AD4A23D-060A-4CD7-B42A-2CAAB95BF626}"/>
          </ac:graphicFrameMkLst>
        </pc:graphicFrame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5125" creationId="{5D64E479-19FE-473F-A135-374779E3FA5C}"/>
          </ac:graphicFrameMkLst>
        </pc:graphicFrame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5126" creationId="{21C4DE8E-84C3-4073-84CD-6A81EC9274AB}"/>
          </ac:graphicFrameMkLst>
        </pc:graphicFrame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5127" creationId="{0AAF1AEA-03C9-435B-8692-B5C1A63DAA5A}"/>
          </ac:graphicFrameMkLst>
        </pc:graphicFrame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5128" creationId="{030F2057-2F8D-4E75-A026-C81745592398}"/>
          </ac:graphicFrameMkLst>
        </pc:graphicFrame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5129" creationId="{BF1989FA-7369-4BAA-8FE4-D50FBD244A85}"/>
          </ac:graphicFrameMkLst>
        </pc:graphicFrame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5130" creationId="{215C22EE-37CE-4499-9104-386E57287913}"/>
          </ac:graphicFrameMkLst>
        </pc:graphicFrame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5131" creationId="{94B0DF45-C028-4A39-8F47-7C5FA5EF0F60}"/>
          </ac:graphicFrameMkLst>
        </pc:graphicFrameChg>
        <pc:graphicFrameChg chg="mod">
          <ac:chgData name="Danny Young" userId="cb0f4ce2-eb4f-479e-8e8f-3beb257e632f" providerId="ADAL" clId="{D2EAFA82-E533-41C7-9C68-0F13D17CFB21}" dt="2023-03-22T06:27:23.687" v="2000" actId="1037"/>
          <ac:graphicFrameMkLst>
            <pc:docMk/>
            <pc:sldMk cId="0" sldId="261"/>
            <ac:graphicFrameMk id="21507" creationId="{92DAD5EC-194C-436D-8A12-5BCFEA3419C2}"/>
          </ac:graphicFrameMkLst>
        </pc:graphicFrameChg>
        <pc:cxnChg chg="mod">
          <ac:chgData name="Danny Young" userId="cb0f4ce2-eb4f-479e-8e8f-3beb257e632f" providerId="ADAL" clId="{D2EAFA82-E533-41C7-9C68-0F13D17CFB21}" dt="2023-03-22T06:27:23.687" v="2000" actId="1037"/>
          <ac:cxnSpMkLst>
            <pc:docMk/>
            <pc:sldMk cId="0" sldId="261"/>
            <ac:cxnSpMk id="12" creationId="{6C72FEAD-DF20-4571-B629-B96C82D4DCBB}"/>
          </ac:cxnSpMkLst>
        </pc:cxnChg>
        <pc:cxnChg chg="mod">
          <ac:chgData name="Danny Young" userId="cb0f4ce2-eb4f-479e-8e8f-3beb257e632f" providerId="ADAL" clId="{D2EAFA82-E533-41C7-9C68-0F13D17CFB21}" dt="2023-03-22T06:27:23.687" v="2000" actId="1037"/>
          <ac:cxnSpMkLst>
            <pc:docMk/>
            <pc:sldMk cId="0" sldId="261"/>
            <ac:cxnSpMk id="13" creationId="{1042CB50-DCF0-4221-85AC-6FBF8B725BE5}"/>
          </ac:cxnSpMkLst>
        </pc:cxnChg>
      </pc:sldChg>
      <pc:sldChg chg="modSp">
        <pc:chgData name="Danny Young" userId="cb0f4ce2-eb4f-479e-8e8f-3beb257e632f" providerId="ADAL" clId="{D2EAFA82-E533-41C7-9C68-0F13D17CFB21}" dt="2023-03-22T06:28:05.591" v="2036" actId="20577"/>
        <pc:sldMkLst>
          <pc:docMk/>
          <pc:sldMk cId="0" sldId="262"/>
        </pc:sldMkLst>
        <pc:spChg chg="mod">
          <ac:chgData name="Danny Young" userId="cb0f4ce2-eb4f-479e-8e8f-3beb257e632f" providerId="ADAL" clId="{D2EAFA82-E533-41C7-9C68-0F13D17CFB21}" dt="2023-03-22T06:28:05.591" v="2036" actId="20577"/>
          <ac:spMkLst>
            <pc:docMk/>
            <pc:sldMk cId="0" sldId="262"/>
            <ac:spMk id="2" creationId="{E186E57B-2252-4E5B-AD2E-01CC99512BCB}"/>
          </ac:spMkLst>
        </pc:spChg>
        <pc:spChg chg="mod">
          <ac:chgData name="Danny Young" userId="cb0f4ce2-eb4f-479e-8e8f-3beb257e632f" providerId="ADAL" clId="{D2EAFA82-E533-41C7-9C68-0F13D17CFB21}" dt="2023-03-22T06:27:51.521" v="2005" actId="14100"/>
          <ac:spMkLst>
            <pc:docMk/>
            <pc:sldMk cId="0" sldId="262"/>
            <ac:spMk id="3" creationId="{81E37D06-A339-44AD-8792-86A995838086}"/>
          </ac:spMkLst>
        </pc:spChg>
      </pc:sldChg>
      <pc:sldChg chg="modSp">
        <pc:chgData name="Danny Young" userId="cb0f4ce2-eb4f-479e-8e8f-3beb257e632f" providerId="ADAL" clId="{D2EAFA82-E533-41C7-9C68-0F13D17CFB21}" dt="2023-03-21T05:23:36.694" v="30" actId="1076"/>
        <pc:sldMkLst>
          <pc:docMk/>
          <pc:sldMk cId="0" sldId="263"/>
        </pc:sldMkLst>
        <pc:spChg chg="mod">
          <ac:chgData name="Danny Young" userId="cb0f4ce2-eb4f-479e-8e8f-3beb257e632f" providerId="ADAL" clId="{D2EAFA82-E533-41C7-9C68-0F13D17CFB21}" dt="2023-03-21T05:23:36.694" v="30" actId="1076"/>
          <ac:spMkLst>
            <pc:docMk/>
            <pc:sldMk cId="0" sldId="263"/>
            <ac:spMk id="2" creationId="{9CD801B2-AE04-458C-BC93-AA254ECF2F1D}"/>
          </ac:spMkLst>
        </pc:spChg>
      </pc:sldChg>
      <pc:sldChg chg="modSp">
        <pc:chgData name="Danny Young" userId="cb0f4ce2-eb4f-479e-8e8f-3beb257e632f" providerId="ADAL" clId="{D2EAFA82-E533-41C7-9C68-0F13D17CFB21}" dt="2023-03-22T06:34:18.981" v="2047" actId="27636"/>
        <pc:sldMkLst>
          <pc:docMk/>
          <pc:sldMk cId="0" sldId="264"/>
        </pc:sldMkLst>
        <pc:spChg chg="mod">
          <ac:chgData name="Danny Young" userId="cb0f4ce2-eb4f-479e-8e8f-3beb257e632f" providerId="ADAL" clId="{D2EAFA82-E533-41C7-9C68-0F13D17CFB21}" dt="2023-03-22T06:34:18.981" v="2047" actId="27636"/>
          <ac:spMkLst>
            <pc:docMk/>
            <pc:sldMk cId="0" sldId="264"/>
            <ac:spMk id="2" creationId="{169A2A5E-BF5B-4334-AEFB-59EDCEC8CC07}"/>
          </ac:spMkLst>
        </pc:spChg>
        <pc:spChg chg="mod">
          <ac:chgData name="Danny Young" userId="cb0f4ce2-eb4f-479e-8e8f-3beb257e632f" providerId="ADAL" clId="{D2EAFA82-E533-41C7-9C68-0F13D17CFB21}" dt="2023-03-21T05:24:04.134" v="35" actId="14100"/>
          <ac:spMkLst>
            <pc:docMk/>
            <pc:sldMk cId="0" sldId="264"/>
            <ac:spMk id="8214" creationId="{4234B8A3-A68B-40A8-A10E-808B0A29FC78}"/>
          </ac:spMkLst>
        </pc:spChg>
        <pc:spChg chg="mod">
          <ac:chgData name="Danny Young" userId="cb0f4ce2-eb4f-479e-8e8f-3beb257e632f" providerId="ADAL" clId="{D2EAFA82-E533-41C7-9C68-0F13D17CFB21}" dt="2023-03-21T05:24:00.826" v="34" actId="14100"/>
          <ac:spMkLst>
            <pc:docMk/>
            <pc:sldMk cId="0" sldId="264"/>
            <ac:spMk id="8217" creationId="{4A213A36-2751-4C51-9BEC-8F1E8CC44282}"/>
          </ac:spMkLst>
        </pc:spChg>
      </pc:sldChg>
      <pc:sldChg chg="modSp">
        <pc:chgData name="Danny Young" userId="cb0f4ce2-eb4f-479e-8e8f-3beb257e632f" providerId="ADAL" clId="{D2EAFA82-E533-41C7-9C68-0F13D17CFB21}" dt="2023-03-21T05:24:20.187" v="38" actId="1076"/>
        <pc:sldMkLst>
          <pc:docMk/>
          <pc:sldMk cId="0" sldId="265"/>
        </pc:sldMkLst>
        <pc:spChg chg="mod">
          <ac:chgData name="Danny Young" userId="cb0f4ce2-eb4f-479e-8e8f-3beb257e632f" providerId="ADAL" clId="{D2EAFA82-E533-41C7-9C68-0F13D17CFB21}" dt="2023-03-21T05:24:10.516" v="36" actId="1076"/>
          <ac:spMkLst>
            <pc:docMk/>
            <pc:sldMk cId="0" sldId="265"/>
            <ac:spMk id="29718" creationId="{5836A9E9-FA09-4AED-AD06-50D959E03F49}"/>
          </ac:spMkLst>
        </pc:spChg>
        <pc:graphicFrameChg chg="mod">
          <ac:chgData name="Danny Young" userId="cb0f4ce2-eb4f-479e-8e8f-3beb257e632f" providerId="ADAL" clId="{D2EAFA82-E533-41C7-9C68-0F13D17CFB21}" dt="2023-03-21T05:24:20.187" v="38" actId="1076"/>
          <ac:graphicFrameMkLst>
            <pc:docMk/>
            <pc:sldMk cId="0" sldId="265"/>
            <ac:graphicFrameMk id="26" creationId="{E8C2FC5D-E7BC-4A5A-9E68-73D2B759C610}"/>
          </ac:graphicFrameMkLst>
        </pc:graphicFrameChg>
        <pc:graphicFrameChg chg="mod">
          <ac:chgData name="Danny Young" userId="cb0f4ce2-eb4f-479e-8e8f-3beb257e632f" providerId="ADAL" clId="{D2EAFA82-E533-41C7-9C68-0F13D17CFB21}" dt="2023-03-21T05:24:20.187" v="38" actId="1076"/>
          <ac:graphicFrameMkLst>
            <pc:docMk/>
            <pc:sldMk cId="0" sldId="265"/>
            <ac:graphicFrameMk id="9220" creationId="{AF71F53D-0CD7-4AD3-9791-0BDA204A2711}"/>
          </ac:graphicFrameMkLst>
        </pc:graphicFrameChg>
        <pc:graphicFrameChg chg="mod">
          <ac:chgData name="Danny Young" userId="cb0f4ce2-eb4f-479e-8e8f-3beb257e632f" providerId="ADAL" clId="{D2EAFA82-E533-41C7-9C68-0F13D17CFB21}" dt="2023-03-21T05:24:20.187" v="38" actId="1076"/>
          <ac:graphicFrameMkLst>
            <pc:docMk/>
            <pc:sldMk cId="0" sldId="265"/>
            <ac:graphicFrameMk id="9221" creationId="{ADF703FC-4724-4B60-9FD4-273B82BBEDE0}"/>
          </ac:graphicFrameMkLst>
        </pc:graphicFrameChg>
        <pc:graphicFrameChg chg="mod">
          <ac:chgData name="Danny Young" userId="cb0f4ce2-eb4f-479e-8e8f-3beb257e632f" providerId="ADAL" clId="{D2EAFA82-E533-41C7-9C68-0F13D17CFB21}" dt="2023-03-21T05:24:20.187" v="38" actId="1076"/>
          <ac:graphicFrameMkLst>
            <pc:docMk/>
            <pc:sldMk cId="0" sldId="265"/>
            <ac:graphicFrameMk id="9222" creationId="{5FB8D8AB-347A-4F50-A70A-6726AC172012}"/>
          </ac:graphicFrameMkLst>
        </pc:graphicFrameChg>
        <pc:graphicFrameChg chg="mod">
          <ac:chgData name="Danny Young" userId="cb0f4ce2-eb4f-479e-8e8f-3beb257e632f" providerId="ADAL" clId="{D2EAFA82-E533-41C7-9C68-0F13D17CFB21}" dt="2023-03-21T05:24:20.187" v="38" actId="1076"/>
          <ac:graphicFrameMkLst>
            <pc:docMk/>
            <pc:sldMk cId="0" sldId="265"/>
            <ac:graphicFrameMk id="9223" creationId="{2D63CBD5-45BE-4C82-87A8-E65DF017CE0F}"/>
          </ac:graphicFrameMkLst>
        </pc:graphicFrameChg>
        <pc:graphicFrameChg chg="mod">
          <ac:chgData name="Danny Young" userId="cb0f4ce2-eb4f-479e-8e8f-3beb257e632f" providerId="ADAL" clId="{D2EAFA82-E533-41C7-9C68-0F13D17CFB21}" dt="2023-03-21T05:24:20.187" v="38" actId="1076"/>
          <ac:graphicFrameMkLst>
            <pc:docMk/>
            <pc:sldMk cId="0" sldId="265"/>
            <ac:graphicFrameMk id="9224" creationId="{0FF1FA02-13AC-484B-AE5F-BA0DFC291486}"/>
          </ac:graphicFrameMkLst>
        </pc:graphicFrameChg>
        <pc:graphicFrameChg chg="mod">
          <ac:chgData name="Danny Young" userId="cb0f4ce2-eb4f-479e-8e8f-3beb257e632f" providerId="ADAL" clId="{D2EAFA82-E533-41C7-9C68-0F13D17CFB21}" dt="2023-03-21T05:24:13.460" v="37" actId="1076"/>
          <ac:graphicFrameMkLst>
            <pc:docMk/>
            <pc:sldMk cId="0" sldId="265"/>
            <ac:graphicFrameMk id="29698" creationId="{14C2657B-E682-4DF6-AC52-3DD9F65D3D53}"/>
          </ac:graphicFrameMkLst>
        </pc:graphicFrameChg>
        <pc:cxnChg chg="mod">
          <ac:chgData name="Danny Young" userId="cb0f4ce2-eb4f-479e-8e8f-3beb257e632f" providerId="ADAL" clId="{D2EAFA82-E533-41C7-9C68-0F13D17CFB21}" dt="2023-03-21T05:24:20.187" v="38" actId="1076"/>
          <ac:cxnSpMkLst>
            <pc:docMk/>
            <pc:sldMk cId="0" sldId="265"/>
            <ac:cxnSpMk id="10" creationId="{69AF2A7D-E0FA-4A18-B6D7-59A5D26278CF}"/>
          </ac:cxnSpMkLst>
        </pc:cxnChg>
        <pc:cxnChg chg="mod">
          <ac:chgData name="Danny Young" userId="cb0f4ce2-eb4f-479e-8e8f-3beb257e632f" providerId="ADAL" clId="{D2EAFA82-E533-41C7-9C68-0F13D17CFB21}" dt="2023-03-21T05:24:20.187" v="38" actId="1076"/>
          <ac:cxnSpMkLst>
            <pc:docMk/>
            <pc:sldMk cId="0" sldId="265"/>
            <ac:cxnSpMk id="11" creationId="{E8F14A73-7A98-4535-88B5-9A7112E8DD40}"/>
          </ac:cxnSpMkLst>
        </pc:cxnChg>
      </pc:sldChg>
      <pc:sldChg chg="modSp">
        <pc:chgData name="Danny Young" userId="cb0f4ce2-eb4f-479e-8e8f-3beb257e632f" providerId="ADAL" clId="{D2EAFA82-E533-41C7-9C68-0F13D17CFB21}" dt="2023-03-21T05:25:49.209" v="147" actId="1076"/>
        <pc:sldMkLst>
          <pc:docMk/>
          <pc:sldMk cId="0" sldId="267"/>
        </pc:sldMkLst>
        <pc:spChg chg="mod">
          <ac:chgData name="Danny Young" userId="cb0f4ce2-eb4f-479e-8e8f-3beb257e632f" providerId="ADAL" clId="{D2EAFA82-E533-41C7-9C68-0F13D17CFB21}" dt="2023-03-21T05:25:49.209" v="147" actId="1076"/>
          <ac:spMkLst>
            <pc:docMk/>
            <pc:sldMk cId="0" sldId="267"/>
            <ac:spMk id="2" creationId="{3C609877-5112-4745-9F1D-57EA5E2F207E}"/>
          </ac:spMkLst>
        </pc:spChg>
        <pc:graphicFrameChg chg="mod">
          <ac:chgData name="Danny Young" userId="cb0f4ce2-eb4f-479e-8e8f-3beb257e632f" providerId="ADAL" clId="{D2EAFA82-E533-41C7-9C68-0F13D17CFB21}" dt="2023-03-21T05:21:48.167" v="16" actId="1076"/>
          <ac:graphicFrameMkLst>
            <pc:docMk/>
            <pc:sldMk cId="0" sldId="267"/>
            <ac:graphicFrameMk id="5" creationId="{A101DA55-CC5C-4847-A4B4-DB9D859D6ED0}"/>
          </ac:graphicFrameMkLst>
        </pc:graphicFrameChg>
        <pc:graphicFrameChg chg="mod">
          <ac:chgData name="Danny Young" userId="cb0f4ce2-eb4f-479e-8e8f-3beb257e632f" providerId="ADAL" clId="{D2EAFA82-E533-41C7-9C68-0F13D17CFB21}" dt="2023-03-21T05:21:48.167" v="16" actId="1076"/>
          <ac:graphicFrameMkLst>
            <pc:docMk/>
            <pc:sldMk cId="0" sldId="267"/>
            <ac:graphicFrameMk id="6" creationId="{9C4A1720-6B98-49C3-ACAD-11DDE67ED2E4}"/>
          </ac:graphicFrameMkLst>
        </pc:graphicFrameChg>
        <pc:graphicFrameChg chg="mod">
          <ac:chgData name="Danny Young" userId="cb0f4ce2-eb4f-479e-8e8f-3beb257e632f" providerId="ADAL" clId="{D2EAFA82-E533-41C7-9C68-0F13D17CFB21}" dt="2023-03-21T05:21:48.167" v="16" actId="1076"/>
          <ac:graphicFrameMkLst>
            <pc:docMk/>
            <pc:sldMk cId="0" sldId="267"/>
            <ac:graphicFrameMk id="13315" creationId="{3AD83E43-6CB2-4B71-A148-B27E7B46E8FF}"/>
          </ac:graphicFrameMkLst>
        </pc:graphicFrameChg>
      </pc:sldChg>
      <pc:sldChg chg="delSp modSp delAnim">
        <pc:chgData name="Danny Young" userId="cb0f4ce2-eb4f-479e-8e8f-3beb257e632f" providerId="ADAL" clId="{D2EAFA82-E533-41C7-9C68-0F13D17CFB21}" dt="2023-03-22T05:50:07.391" v="650" actId="1035"/>
        <pc:sldMkLst>
          <pc:docMk/>
          <pc:sldMk cId="0" sldId="268"/>
        </pc:sldMkLst>
        <pc:spChg chg="mod">
          <ac:chgData name="Danny Young" userId="cb0f4ce2-eb4f-479e-8e8f-3beb257e632f" providerId="ADAL" clId="{D2EAFA82-E533-41C7-9C68-0F13D17CFB21}" dt="2023-03-21T05:21:22.134" v="4" actId="14100"/>
          <ac:spMkLst>
            <pc:docMk/>
            <pc:sldMk cId="0" sldId="268"/>
            <ac:spMk id="2" creationId="{1698801C-F7AA-48BC-9CF4-2D162A41FD69}"/>
          </ac:spMkLst>
        </pc:spChg>
        <pc:spChg chg="del mod">
          <ac:chgData name="Danny Young" userId="cb0f4ce2-eb4f-479e-8e8f-3beb257e632f" providerId="ADAL" clId="{D2EAFA82-E533-41C7-9C68-0F13D17CFB21}" dt="2023-03-22T05:49:50.276" v="632" actId="478"/>
          <ac:spMkLst>
            <pc:docMk/>
            <pc:sldMk cId="0" sldId="268"/>
            <ac:spMk id="17" creationId="{AA1C33BD-BB1D-16D8-AAD2-4B3574859136}"/>
          </ac:spMkLst>
        </pc:spChg>
        <pc:spChg chg="del">
          <ac:chgData name="Danny Young" userId="cb0f4ce2-eb4f-479e-8e8f-3beb257e632f" providerId="ADAL" clId="{D2EAFA82-E533-41C7-9C68-0F13D17CFB21}" dt="2023-03-22T05:49:50.276" v="632" actId="478"/>
          <ac:spMkLst>
            <pc:docMk/>
            <pc:sldMk cId="0" sldId="268"/>
            <ac:spMk id="18" creationId="{25EF2A03-3A4B-C930-DD56-FE344F01E8F5}"/>
          </ac:spMkLst>
        </pc:spChg>
        <pc:graphicFrameChg chg="mod">
          <ac:chgData name="Danny Young" userId="cb0f4ce2-eb4f-479e-8e8f-3beb257e632f" providerId="ADAL" clId="{D2EAFA82-E533-41C7-9C68-0F13D17CFB21}" dt="2023-03-22T05:49:55.279" v="633" actId="1076"/>
          <ac:graphicFrameMkLst>
            <pc:docMk/>
            <pc:sldMk cId="0" sldId="268"/>
            <ac:graphicFrameMk id="14339" creationId="{60043A6D-5EA6-4891-8CB9-2D2A90411115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37.979" v="146" actId="1037"/>
          <ac:graphicFrameMkLst>
            <pc:docMk/>
            <pc:sldMk cId="0" sldId="268"/>
            <ac:graphicFrameMk id="14341" creationId="{CDF03F04-E27A-47CB-96D7-763CF4ED112B}"/>
          </ac:graphicFrameMkLst>
        </pc:graphicFrameChg>
        <pc:graphicFrameChg chg="mod">
          <ac:chgData name="Danny Young" userId="cb0f4ce2-eb4f-479e-8e8f-3beb257e632f" providerId="ADAL" clId="{D2EAFA82-E533-41C7-9C68-0F13D17CFB21}" dt="2023-03-22T05:49:58.458" v="634" actId="1076"/>
          <ac:graphicFrameMkLst>
            <pc:docMk/>
            <pc:sldMk cId="0" sldId="268"/>
            <ac:graphicFrameMk id="14343" creationId="{7CDE403D-DADE-4EF1-907F-61952F1A8FC6}"/>
          </ac:graphicFrameMkLst>
        </pc:graphicFrameChg>
        <pc:graphicFrameChg chg="mod">
          <ac:chgData name="Danny Young" userId="cb0f4ce2-eb4f-479e-8e8f-3beb257e632f" providerId="ADAL" clId="{D2EAFA82-E533-41C7-9C68-0F13D17CFB21}" dt="2023-03-22T05:50:07.391" v="650" actId="1035"/>
          <ac:graphicFrameMkLst>
            <pc:docMk/>
            <pc:sldMk cId="0" sldId="268"/>
            <ac:graphicFrameMk id="14344" creationId="{B27F81E4-2293-42F1-BF79-2BC7B17A60CD}"/>
          </ac:graphicFrameMkLst>
        </pc:graphicFrameChg>
        <pc:graphicFrameChg chg="mod">
          <ac:chgData name="Danny Young" userId="cb0f4ce2-eb4f-479e-8e8f-3beb257e632f" providerId="ADAL" clId="{D2EAFA82-E533-41C7-9C68-0F13D17CFB21}" dt="2023-03-22T05:50:07.391" v="650" actId="1035"/>
          <ac:graphicFrameMkLst>
            <pc:docMk/>
            <pc:sldMk cId="0" sldId="268"/>
            <ac:graphicFrameMk id="14345" creationId="{DC48ED9A-5027-4A63-9834-070994812F39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37.979" v="146" actId="1037"/>
          <ac:graphicFrameMkLst>
            <pc:docMk/>
            <pc:sldMk cId="0" sldId="268"/>
            <ac:graphicFrameMk id="14346" creationId="{62783589-2B35-4F44-BBC7-1D3707CFD14E}"/>
          </ac:graphicFrameMkLst>
        </pc:graphicFrameChg>
      </pc:sldChg>
      <pc:sldChg chg="modSp">
        <pc:chgData name="Danny Young" userId="cb0f4ce2-eb4f-479e-8e8f-3beb257e632f" providerId="ADAL" clId="{D2EAFA82-E533-41C7-9C68-0F13D17CFB21}" dt="2023-03-22T05:49:29.476" v="631" actId="14100"/>
        <pc:sldMkLst>
          <pc:docMk/>
          <pc:sldMk cId="1980654982" sldId="273"/>
        </pc:sldMkLst>
        <pc:spChg chg="mod">
          <ac:chgData name="Danny Young" userId="cb0f4ce2-eb4f-479e-8e8f-3beb257e632f" providerId="ADAL" clId="{D2EAFA82-E533-41C7-9C68-0F13D17CFB21}" dt="2023-03-22T05:49:29.476" v="631" actId="14100"/>
          <ac:spMkLst>
            <pc:docMk/>
            <pc:sldMk cId="1980654982" sldId="273"/>
            <ac:spMk id="3" creationId="{A8F966E1-554C-4564-97CA-2D50194CFA8F}"/>
          </ac:spMkLst>
        </pc:spChg>
        <pc:spChg chg="mod">
          <ac:chgData name="Danny Young" userId="cb0f4ce2-eb4f-479e-8e8f-3beb257e632f" providerId="ADAL" clId="{D2EAFA82-E533-41C7-9C68-0F13D17CFB21}" dt="2023-03-21T05:25:13.102" v="76" actId="1038"/>
          <ac:spMkLst>
            <pc:docMk/>
            <pc:sldMk cId="1980654982" sldId="273"/>
            <ac:spMk id="15" creationId="{433CF2DA-1AA3-ED69-611C-CC4A1273FB4E}"/>
          </ac:spMkLst>
        </pc:spChg>
        <pc:spChg chg="mod">
          <ac:chgData name="Danny Young" userId="cb0f4ce2-eb4f-479e-8e8f-3beb257e632f" providerId="ADAL" clId="{D2EAFA82-E533-41C7-9C68-0F13D17CFB21}" dt="2023-03-21T05:25:21.683" v="98" actId="1037"/>
          <ac:spMkLst>
            <pc:docMk/>
            <pc:sldMk cId="1980654982" sldId="273"/>
            <ac:spMk id="16" creationId="{D2DAB46E-118E-528E-77BB-108B429F70FA}"/>
          </ac:spMkLst>
        </pc:spChg>
        <pc:spChg chg="mod">
          <ac:chgData name="Danny Young" userId="cb0f4ce2-eb4f-479e-8e8f-3beb257e632f" providerId="ADAL" clId="{D2EAFA82-E533-41C7-9C68-0F13D17CFB21}" dt="2023-03-21T05:25:26.874" v="118" actId="1038"/>
          <ac:spMkLst>
            <pc:docMk/>
            <pc:sldMk cId="1980654982" sldId="273"/>
            <ac:spMk id="17" creationId="{70DB09BB-BAE0-0BA5-8027-75E1390B977B}"/>
          </ac:spMkLst>
        </pc:spChg>
        <pc:spChg chg="mod">
          <ac:chgData name="Danny Young" userId="cb0f4ce2-eb4f-479e-8e8f-3beb257e632f" providerId="ADAL" clId="{D2EAFA82-E533-41C7-9C68-0F13D17CFB21}" dt="2023-03-21T05:25:13.102" v="76" actId="1038"/>
          <ac:spMkLst>
            <pc:docMk/>
            <pc:sldMk cId="1980654982" sldId="273"/>
            <ac:spMk id="18" creationId="{70D47049-A673-2DC2-0C83-18BD9E652D2B}"/>
          </ac:spMkLst>
        </pc:spChg>
        <pc:spChg chg="mod">
          <ac:chgData name="Danny Young" userId="cb0f4ce2-eb4f-479e-8e8f-3beb257e632f" providerId="ADAL" clId="{D2EAFA82-E533-41C7-9C68-0F13D17CFB21}" dt="2023-03-21T05:25:21.683" v="98" actId="1037"/>
          <ac:spMkLst>
            <pc:docMk/>
            <pc:sldMk cId="1980654982" sldId="273"/>
            <ac:spMk id="19" creationId="{DDEA5E3E-85CE-56B8-34B5-1569EC6218F7}"/>
          </ac:spMkLst>
        </pc:spChg>
        <pc:spChg chg="mod">
          <ac:chgData name="Danny Young" userId="cb0f4ce2-eb4f-479e-8e8f-3beb257e632f" providerId="ADAL" clId="{D2EAFA82-E533-41C7-9C68-0F13D17CFB21}" dt="2023-03-21T05:25:13.102" v="76" actId="1038"/>
          <ac:spMkLst>
            <pc:docMk/>
            <pc:sldMk cId="1980654982" sldId="273"/>
            <ac:spMk id="20" creationId="{43B1A8E5-1C25-A181-FB43-15635923D31D}"/>
          </ac:spMkLst>
        </pc:spChg>
        <pc:spChg chg="mod">
          <ac:chgData name="Danny Young" userId="cb0f4ce2-eb4f-479e-8e8f-3beb257e632f" providerId="ADAL" clId="{D2EAFA82-E533-41C7-9C68-0F13D17CFB21}" dt="2023-03-21T05:25:21.683" v="98" actId="1037"/>
          <ac:spMkLst>
            <pc:docMk/>
            <pc:sldMk cId="1980654982" sldId="273"/>
            <ac:spMk id="21" creationId="{B8EE638C-9231-1F0C-17BC-6B926715FF35}"/>
          </ac:spMkLst>
        </pc:spChg>
        <pc:spChg chg="mod">
          <ac:chgData name="Danny Young" userId="cb0f4ce2-eb4f-479e-8e8f-3beb257e632f" providerId="ADAL" clId="{D2EAFA82-E533-41C7-9C68-0F13D17CFB21}" dt="2023-03-21T05:25:13.102" v="76" actId="1038"/>
          <ac:spMkLst>
            <pc:docMk/>
            <pc:sldMk cId="1980654982" sldId="273"/>
            <ac:spMk id="22" creationId="{7E2E7068-CA8C-135A-11EE-642AEE5DBF9C}"/>
          </ac:spMkLst>
        </pc:spChg>
        <pc:spChg chg="mod">
          <ac:chgData name="Danny Young" userId="cb0f4ce2-eb4f-479e-8e8f-3beb257e632f" providerId="ADAL" clId="{D2EAFA82-E533-41C7-9C68-0F13D17CFB21}" dt="2023-03-21T05:25:21.683" v="98" actId="1037"/>
          <ac:spMkLst>
            <pc:docMk/>
            <pc:sldMk cId="1980654982" sldId="273"/>
            <ac:spMk id="23" creationId="{4BF06299-58FA-60FF-EFE0-D13B2B9B21F7}"/>
          </ac:spMkLst>
        </pc:spChg>
        <pc:spChg chg="mod">
          <ac:chgData name="Danny Young" userId="cb0f4ce2-eb4f-479e-8e8f-3beb257e632f" providerId="ADAL" clId="{D2EAFA82-E533-41C7-9C68-0F13D17CFB21}" dt="2023-03-21T05:25:13.102" v="76" actId="1038"/>
          <ac:spMkLst>
            <pc:docMk/>
            <pc:sldMk cId="1980654982" sldId="273"/>
            <ac:spMk id="24" creationId="{5D86E37F-3853-D6F2-FD76-A1790F488427}"/>
          </ac:spMkLst>
        </pc:spChg>
        <pc:spChg chg="mod">
          <ac:chgData name="Danny Young" userId="cb0f4ce2-eb4f-479e-8e8f-3beb257e632f" providerId="ADAL" clId="{D2EAFA82-E533-41C7-9C68-0F13D17CFB21}" dt="2023-03-21T05:25:21.683" v="98" actId="1037"/>
          <ac:spMkLst>
            <pc:docMk/>
            <pc:sldMk cId="1980654982" sldId="273"/>
            <ac:spMk id="25" creationId="{C7B13262-BEFD-A302-0BDF-938A17F67C50}"/>
          </ac:spMkLst>
        </pc:spChg>
        <pc:graphicFrameChg chg="mod">
          <ac:chgData name="Danny Young" userId="cb0f4ce2-eb4f-479e-8e8f-3beb257e632f" providerId="ADAL" clId="{D2EAFA82-E533-41C7-9C68-0F13D17CFB21}" dt="2023-03-21T05:25:13.102" v="76" actId="1038"/>
          <ac:graphicFrameMkLst>
            <pc:docMk/>
            <pc:sldMk cId="1980654982" sldId="273"/>
            <ac:graphicFrameMk id="4" creationId="{5EB80FC1-B292-4656-885A-6511097E2F57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21.683" v="98" actId="1037"/>
          <ac:graphicFrameMkLst>
            <pc:docMk/>
            <pc:sldMk cId="1980654982" sldId="273"/>
            <ac:graphicFrameMk id="5" creationId="{A23AF051-FA10-4DD2-B1E0-C6E9AE708F11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26.874" v="118" actId="1038"/>
          <ac:graphicFrameMkLst>
            <pc:docMk/>
            <pc:sldMk cId="1980654982" sldId="273"/>
            <ac:graphicFrameMk id="6" creationId="{36B14AE9-963B-4486-B367-727FCB4AD3A5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13.102" v="76" actId="1038"/>
          <ac:graphicFrameMkLst>
            <pc:docMk/>
            <pc:sldMk cId="1980654982" sldId="273"/>
            <ac:graphicFrameMk id="7" creationId="{A14A9866-827E-46E2-8344-35F6A68CEDB7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21.683" v="98" actId="1037"/>
          <ac:graphicFrameMkLst>
            <pc:docMk/>
            <pc:sldMk cId="1980654982" sldId="273"/>
            <ac:graphicFrameMk id="8" creationId="{97015D6D-5AD6-4D48-9A80-37DFA261C1E6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13.102" v="76" actId="1038"/>
          <ac:graphicFrameMkLst>
            <pc:docMk/>
            <pc:sldMk cId="1980654982" sldId="273"/>
            <ac:graphicFrameMk id="9" creationId="{3261E680-7B05-4AFA-960A-9BF54636691C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13.102" v="76" actId="1038"/>
          <ac:graphicFrameMkLst>
            <pc:docMk/>
            <pc:sldMk cId="1980654982" sldId="273"/>
            <ac:graphicFrameMk id="10" creationId="{5476AF15-68C2-49B8-80C5-311F26A6C323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21.683" v="98" actId="1037"/>
          <ac:graphicFrameMkLst>
            <pc:docMk/>
            <pc:sldMk cId="1980654982" sldId="273"/>
            <ac:graphicFrameMk id="11" creationId="{FD099F0F-3BF3-4107-815E-0FF5CB862E1D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21.683" v="98" actId="1037"/>
          <ac:graphicFrameMkLst>
            <pc:docMk/>
            <pc:sldMk cId="1980654982" sldId="273"/>
            <ac:graphicFrameMk id="12" creationId="{6D870C44-2751-483D-B4A5-90F78961549C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13.102" v="76" actId="1038"/>
          <ac:graphicFrameMkLst>
            <pc:docMk/>
            <pc:sldMk cId="1980654982" sldId="273"/>
            <ac:graphicFrameMk id="13" creationId="{E2A92D15-FCE4-41D6-BAF9-3639198C5584}"/>
          </ac:graphicFrameMkLst>
        </pc:graphicFrameChg>
        <pc:graphicFrameChg chg="mod">
          <ac:chgData name="Danny Young" userId="cb0f4ce2-eb4f-479e-8e8f-3beb257e632f" providerId="ADAL" clId="{D2EAFA82-E533-41C7-9C68-0F13D17CFB21}" dt="2023-03-21T05:25:21.683" v="98" actId="1037"/>
          <ac:graphicFrameMkLst>
            <pc:docMk/>
            <pc:sldMk cId="1980654982" sldId="273"/>
            <ac:graphicFrameMk id="14" creationId="{7F1DBF2F-EFCB-43FD-82E3-B4492929EB4F}"/>
          </ac:graphicFrameMkLst>
        </pc:graphicFrameChg>
      </pc:sldChg>
      <pc:sldChg chg="addSp delSp modSp">
        <pc:chgData name="Danny Young" userId="cb0f4ce2-eb4f-479e-8e8f-3beb257e632f" providerId="ADAL" clId="{D2EAFA82-E533-41C7-9C68-0F13D17CFB21}" dt="2023-03-22T06:49:21.246" v="2725" actId="478"/>
        <pc:sldMkLst>
          <pc:docMk/>
          <pc:sldMk cId="3410796574" sldId="274"/>
        </pc:sldMkLst>
        <pc:spChg chg="mod">
          <ac:chgData name="Danny Young" userId="cb0f4ce2-eb4f-479e-8e8f-3beb257e632f" providerId="ADAL" clId="{D2EAFA82-E533-41C7-9C68-0F13D17CFB21}" dt="2023-03-22T06:35:04.227" v="2107" actId="20577"/>
          <ac:spMkLst>
            <pc:docMk/>
            <pc:sldMk cId="3410796574" sldId="274"/>
            <ac:spMk id="2" creationId="{E641CFE0-618B-13C3-EE5F-4B2FDB6ABD8B}"/>
          </ac:spMkLst>
        </pc:spChg>
        <pc:spChg chg="mod">
          <ac:chgData name="Danny Young" userId="cb0f4ce2-eb4f-479e-8e8f-3beb257e632f" providerId="ADAL" clId="{D2EAFA82-E533-41C7-9C68-0F13D17CFB21}" dt="2023-03-22T06:38:52.191" v="2286" actId="14100"/>
          <ac:spMkLst>
            <pc:docMk/>
            <pc:sldMk cId="3410796574" sldId="274"/>
            <ac:spMk id="3" creationId="{D2C06C5F-81DE-BDBF-7D32-BF69F608BDAA}"/>
          </ac:spMkLst>
        </pc:spChg>
        <pc:spChg chg="add mod">
          <ac:chgData name="Danny Young" userId="cb0f4ce2-eb4f-479e-8e8f-3beb257e632f" providerId="ADAL" clId="{D2EAFA82-E533-41C7-9C68-0F13D17CFB21}" dt="2023-03-22T06:39:22.375" v="2387" actId="14100"/>
          <ac:spMkLst>
            <pc:docMk/>
            <pc:sldMk cId="3410796574" sldId="274"/>
            <ac:spMk id="6" creationId="{E563BA35-7E60-43D5-8631-07C3A2C200FF}"/>
          </ac:spMkLst>
        </pc:spChg>
        <pc:spChg chg="add mod">
          <ac:chgData name="Danny Young" userId="cb0f4ce2-eb4f-479e-8e8f-3beb257e632f" providerId="ADAL" clId="{D2EAFA82-E533-41C7-9C68-0F13D17CFB21}" dt="2023-03-22T06:42:13.663" v="2501" actId="207"/>
          <ac:spMkLst>
            <pc:docMk/>
            <pc:sldMk cId="3410796574" sldId="274"/>
            <ac:spMk id="10" creationId="{08328CD7-1EC9-4E1F-9D6C-3AB8DEF9B5DD}"/>
          </ac:spMkLst>
        </pc:spChg>
        <pc:spChg chg="add mod">
          <ac:chgData name="Danny Young" userId="cb0f4ce2-eb4f-479e-8e8f-3beb257e632f" providerId="ADAL" clId="{D2EAFA82-E533-41C7-9C68-0F13D17CFB21}" dt="2023-03-22T06:44:24.813" v="2575" actId="20577"/>
          <ac:spMkLst>
            <pc:docMk/>
            <pc:sldMk cId="3410796574" sldId="274"/>
            <ac:spMk id="14" creationId="{71572887-FE9F-4B9E-8C76-B9925734EBC8}"/>
          </ac:spMkLst>
        </pc:spChg>
        <pc:spChg chg="add del mod">
          <ac:chgData name="Danny Young" userId="cb0f4ce2-eb4f-479e-8e8f-3beb257e632f" providerId="ADAL" clId="{D2EAFA82-E533-41C7-9C68-0F13D17CFB21}" dt="2023-03-22T06:49:21.246" v="2725" actId="478"/>
          <ac:spMkLst>
            <pc:docMk/>
            <pc:sldMk cId="3410796574" sldId="274"/>
            <ac:spMk id="19" creationId="{12F733EE-93A3-48F4-A120-D38C05339CE5}"/>
          </ac:spMkLst>
        </pc:spChg>
        <pc:graphicFrameChg chg="add mod">
          <ac:chgData name="Danny Young" userId="cb0f4ce2-eb4f-479e-8e8f-3beb257e632f" providerId="ADAL" clId="{D2EAFA82-E533-41C7-9C68-0F13D17CFB21}" dt="2023-03-22T06:39:44.282" v="2395"/>
          <ac:graphicFrameMkLst>
            <pc:docMk/>
            <pc:sldMk cId="3410796574" sldId="274"/>
            <ac:graphicFrameMk id="4" creationId="{67373656-3441-46D5-BDBF-2114E8A5D20A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41:24.161" v="2417" actId="1036"/>
          <ac:graphicFrameMkLst>
            <pc:docMk/>
            <pc:sldMk cId="3410796574" sldId="274"/>
            <ac:graphicFrameMk id="5" creationId="{ECD8645E-3CEE-4B63-86F4-3C6149011969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41:30.991" v="2424" actId="1036"/>
          <ac:graphicFrameMkLst>
            <pc:docMk/>
            <pc:sldMk cId="3410796574" sldId="274"/>
            <ac:graphicFrameMk id="7" creationId="{5C16E5EE-1644-4B2C-9CE9-139C961C46FC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41:35.522" v="2429" actId="1036"/>
          <ac:graphicFrameMkLst>
            <pc:docMk/>
            <pc:sldMk cId="3410796574" sldId="274"/>
            <ac:graphicFrameMk id="8" creationId="{B6BD286D-C3B4-4080-B81B-5414AF34DC58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41:40.711" v="2440" actId="1036"/>
          <ac:graphicFrameMkLst>
            <pc:docMk/>
            <pc:sldMk cId="3410796574" sldId="274"/>
            <ac:graphicFrameMk id="9" creationId="{39A93B89-976E-4543-8889-3E19FD46285D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42:56.423" v="2507" actId="1076"/>
          <ac:graphicFrameMkLst>
            <pc:docMk/>
            <pc:sldMk cId="3410796574" sldId="274"/>
            <ac:graphicFrameMk id="11" creationId="{0B878070-E917-4647-BBA9-41E182C1A426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43:28.921" v="2513" actId="1076"/>
          <ac:graphicFrameMkLst>
            <pc:docMk/>
            <pc:sldMk cId="3410796574" sldId="274"/>
            <ac:graphicFrameMk id="12" creationId="{5C78CFE7-ABD0-4E44-AE62-94314BAC7B2E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43:41.520" v="2519" actId="1076"/>
          <ac:graphicFrameMkLst>
            <pc:docMk/>
            <pc:sldMk cId="3410796574" sldId="274"/>
            <ac:graphicFrameMk id="13" creationId="{39B2FFEF-F35B-4942-9F98-6A558E2B8C69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44:49.684" v="2581" actId="1076"/>
          <ac:graphicFrameMkLst>
            <pc:docMk/>
            <pc:sldMk cId="3410796574" sldId="274"/>
            <ac:graphicFrameMk id="15" creationId="{CFFCB81F-06CA-454E-B3B2-0D8A5332E74A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45:04.008" v="2585" actId="1076"/>
          <ac:graphicFrameMkLst>
            <pc:docMk/>
            <pc:sldMk cId="3410796574" sldId="274"/>
            <ac:graphicFrameMk id="16" creationId="{0D0AB90E-A730-422F-87C4-C0FA725034BA}"/>
          </ac:graphicFrameMkLst>
        </pc:graphicFrameChg>
        <pc:graphicFrameChg chg="add del mod">
          <ac:chgData name="Danny Young" userId="cb0f4ce2-eb4f-479e-8e8f-3beb257e632f" providerId="ADAL" clId="{D2EAFA82-E533-41C7-9C68-0F13D17CFB21}" dt="2023-03-22T06:46:15.993" v="2702" actId="478"/>
          <ac:graphicFrameMkLst>
            <pc:docMk/>
            <pc:sldMk cId="3410796574" sldId="274"/>
            <ac:graphicFrameMk id="17" creationId="{279B7113-9A51-4044-8835-7272DEE88168}"/>
          </ac:graphicFrameMkLst>
        </pc:graphicFrameChg>
        <pc:graphicFrameChg chg="add del mod">
          <ac:chgData name="Danny Young" userId="cb0f4ce2-eb4f-479e-8e8f-3beb257e632f" providerId="ADAL" clId="{D2EAFA82-E533-41C7-9C68-0F13D17CFB21}" dt="2023-03-22T06:45:41.217" v="2592" actId="478"/>
          <ac:graphicFrameMkLst>
            <pc:docMk/>
            <pc:sldMk cId="3410796574" sldId="274"/>
            <ac:graphicFrameMk id="18" creationId="{868B62DD-AAE8-4A2D-9EA0-0697CC470C50}"/>
          </ac:graphicFrameMkLst>
        </pc:graphicFrameChg>
        <pc:graphicFrameChg chg="add del mod">
          <ac:chgData name="Danny Young" userId="cb0f4ce2-eb4f-479e-8e8f-3beb257e632f" providerId="ADAL" clId="{D2EAFA82-E533-41C7-9C68-0F13D17CFB21}" dt="2023-03-22T06:49:21.246" v="2725" actId="478"/>
          <ac:graphicFrameMkLst>
            <pc:docMk/>
            <pc:sldMk cId="3410796574" sldId="274"/>
            <ac:graphicFrameMk id="20" creationId="{BB41E840-319B-4D1A-AD1D-FD810A31DB39}"/>
          </ac:graphicFrameMkLst>
        </pc:graphicFrameChg>
        <pc:graphicFrameChg chg="add del mod">
          <ac:chgData name="Danny Young" userId="cb0f4ce2-eb4f-479e-8e8f-3beb257e632f" providerId="ADAL" clId="{D2EAFA82-E533-41C7-9C68-0F13D17CFB21}" dt="2023-03-22T06:49:21.246" v="2725" actId="478"/>
          <ac:graphicFrameMkLst>
            <pc:docMk/>
            <pc:sldMk cId="3410796574" sldId="274"/>
            <ac:graphicFrameMk id="21" creationId="{EF60F83E-04CF-4A74-B979-B3C0005BA6A9}"/>
          </ac:graphicFrameMkLst>
        </pc:graphicFrameChg>
        <pc:graphicFrameChg chg="add del mod">
          <ac:chgData name="Danny Young" userId="cb0f4ce2-eb4f-479e-8e8f-3beb257e632f" providerId="ADAL" clId="{D2EAFA82-E533-41C7-9C68-0F13D17CFB21}" dt="2023-03-22T06:49:21.246" v="2725" actId="478"/>
          <ac:graphicFrameMkLst>
            <pc:docMk/>
            <pc:sldMk cId="3410796574" sldId="274"/>
            <ac:graphicFrameMk id="22" creationId="{405BB54F-60AD-4FD4-8F58-2CAD078F3C95}"/>
          </ac:graphicFrameMkLst>
        </pc:graphicFrameChg>
        <pc:graphicFrameChg chg="add del mod">
          <ac:chgData name="Danny Young" userId="cb0f4ce2-eb4f-479e-8e8f-3beb257e632f" providerId="ADAL" clId="{D2EAFA82-E533-41C7-9C68-0F13D17CFB21}" dt="2023-03-22T06:49:21.246" v="2725" actId="478"/>
          <ac:graphicFrameMkLst>
            <pc:docMk/>
            <pc:sldMk cId="3410796574" sldId="274"/>
            <ac:graphicFrameMk id="23" creationId="{19D17FE9-D181-428D-9A4C-004AB7C7A523}"/>
          </ac:graphicFrameMkLst>
        </pc:graphicFrameChg>
        <pc:graphicFrameChg chg="add del mod">
          <ac:chgData name="Danny Young" userId="cb0f4ce2-eb4f-479e-8e8f-3beb257e632f" providerId="ADAL" clId="{D2EAFA82-E533-41C7-9C68-0F13D17CFB21}" dt="2023-03-22T06:49:21.246" v="2725" actId="478"/>
          <ac:graphicFrameMkLst>
            <pc:docMk/>
            <pc:sldMk cId="3410796574" sldId="274"/>
            <ac:graphicFrameMk id="24" creationId="{853B21E8-2FC1-480B-BCCB-16CD0B5EE236}"/>
          </ac:graphicFrameMkLst>
        </pc:graphicFrameChg>
      </pc:sldChg>
      <pc:sldChg chg="modSp add modAnim">
        <pc:chgData name="Danny Young" userId="cb0f4ce2-eb4f-479e-8e8f-3beb257e632f" providerId="ADAL" clId="{D2EAFA82-E533-41C7-9C68-0F13D17CFB21}" dt="2023-03-22T06:26:17.219" v="1886"/>
        <pc:sldMkLst>
          <pc:docMk/>
          <pc:sldMk cId="4074392133" sldId="275"/>
        </pc:sldMkLst>
        <pc:spChg chg="mod">
          <ac:chgData name="Danny Young" userId="cb0f4ce2-eb4f-479e-8e8f-3beb257e632f" providerId="ADAL" clId="{D2EAFA82-E533-41C7-9C68-0F13D17CFB21}" dt="2023-03-21T05:26:12.608" v="192" actId="14100"/>
          <ac:spMkLst>
            <pc:docMk/>
            <pc:sldMk cId="4074392133" sldId="275"/>
            <ac:spMk id="2" creationId="{7C388A18-A10F-469E-AC27-E078E3CDEA95}"/>
          </ac:spMkLst>
        </pc:spChg>
        <pc:spChg chg="mod">
          <ac:chgData name="Danny Young" userId="cb0f4ce2-eb4f-479e-8e8f-3beb257e632f" providerId="ADAL" clId="{D2EAFA82-E533-41C7-9C68-0F13D17CFB21}" dt="2023-03-22T06:25:50.687" v="1884" actId="20577"/>
          <ac:spMkLst>
            <pc:docMk/>
            <pc:sldMk cId="4074392133" sldId="275"/>
            <ac:spMk id="3" creationId="{C34400A6-0758-410B-8C06-47E57DB604B6}"/>
          </ac:spMkLst>
        </pc:spChg>
      </pc:sldChg>
      <pc:sldChg chg="addSp modSp add ord">
        <pc:chgData name="Danny Young" userId="cb0f4ce2-eb4f-479e-8e8f-3beb257e632f" providerId="ADAL" clId="{D2EAFA82-E533-41C7-9C68-0F13D17CFB21}" dt="2023-03-22T06:08:22.288" v="878" actId="1076"/>
        <pc:sldMkLst>
          <pc:docMk/>
          <pc:sldMk cId="761792413" sldId="276"/>
        </pc:sldMkLst>
        <pc:spChg chg="mod">
          <ac:chgData name="Danny Young" userId="cb0f4ce2-eb4f-479e-8e8f-3beb257e632f" providerId="ADAL" clId="{D2EAFA82-E533-41C7-9C68-0F13D17CFB21}" dt="2023-03-21T05:29:10.921" v="628" actId="1076"/>
          <ac:spMkLst>
            <pc:docMk/>
            <pc:sldMk cId="761792413" sldId="276"/>
            <ac:spMk id="2" creationId="{B5869D26-0E53-418E-BCA4-28FACEE33A11}"/>
          </ac:spMkLst>
        </pc:spChg>
        <pc:spChg chg="mod">
          <ac:chgData name="Danny Young" userId="cb0f4ce2-eb4f-479e-8e8f-3beb257e632f" providerId="ADAL" clId="{D2EAFA82-E533-41C7-9C68-0F13D17CFB21}" dt="2023-03-21T05:29:16.590" v="630" actId="255"/>
          <ac:spMkLst>
            <pc:docMk/>
            <pc:sldMk cId="761792413" sldId="276"/>
            <ac:spMk id="3" creationId="{DA0FEB1B-3D9A-4DC8-B1B5-9D447953F0E6}"/>
          </ac:spMkLst>
        </pc:spChg>
        <pc:graphicFrameChg chg="add mod">
          <ac:chgData name="Danny Young" userId="cb0f4ce2-eb4f-479e-8e8f-3beb257e632f" providerId="ADAL" clId="{D2EAFA82-E533-41C7-9C68-0F13D17CFB21}" dt="2023-03-22T05:51:05.699" v="656" actId="1076"/>
          <ac:graphicFrameMkLst>
            <pc:docMk/>
            <pc:sldMk cId="761792413" sldId="276"/>
            <ac:graphicFrameMk id="4" creationId="{DDCCF208-6BD7-4AFA-93C2-EB449948F487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2:44.139" v="679"/>
          <ac:graphicFrameMkLst>
            <pc:docMk/>
            <pc:sldMk cId="761792413" sldId="276"/>
            <ac:graphicFrameMk id="5" creationId="{3B8614C2-98B4-4DB6-8E1D-5625B681259B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1:33.038" v="666" actId="1076"/>
          <ac:graphicFrameMkLst>
            <pc:docMk/>
            <pc:sldMk cId="761792413" sldId="276"/>
            <ac:graphicFrameMk id="6" creationId="{5AAAE762-4507-48FF-AE5B-4E3B78AC7B3F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1:43.005" v="671" actId="1076"/>
          <ac:graphicFrameMkLst>
            <pc:docMk/>
            <pc:sldMk cId="761792413" sldId="276"/>
            <ac:graphicFrameMk id="7" creationId="{F232BE70-78C4-4503-BE43-9EB10A7E1AD1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5:35.596" v="721" actId="1035"/>
          <ac:graphicFrameMkLst>
            <pc:docMk/>
            <pc:sldMk cId="761792413" sldId="276"/>
            <ac:graphicFrameMk id="8" creationId="{BB47954A-D890-4C6D-8961-01A1DDB82842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3:02.037" v="683" actId="1076"/>
          <ac:graphicFrameMkLst>
            <pc:docMk/>
            <pc:sldMk cId="761792413" sldId="276"/>
            <ac:graphicFrameMk id="9" creationId="{672CBBBD-E38C-44F9-A77E-7C3FC76C2608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5:38.257" v="722" actId="1076"/>
          <ac:graphicFrameMkLst>
            <pc:docMk/>
            <pc:sldMk cId="761792413" sldId="276"/>
            <ac:graphicFrameMk id="10" creationId="{3FAB2F5D-90CD-4BFC-AD28-CB7D7DF511C4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5:40.665" v="723" actId="1076"/>
          <ac:graphicFrameMkLst>
            <pc:docMk/>
            <pc:sldMk cId="761792413" sldId="276"/>
            <ac:graphicFrameMk id="11" creationId="{BF7048FE-3E6A-4A6E-B382-24C3678D5CF6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5:43.770" v="724" actId="1076"/>
          <ac:graphicFrameMkLst>
            <pc:docMk/>
            <pc:sldMk cId="761792413" sldId="276"/>
            <ac:graphicFrameMk id="12" creationId="{D0C473B4-302F-4367-94FF-83F34F5C0002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6:12.559" v="729" actId="1076"/>
          <ac:graphicFrameMkLst>
            <pc:docMk/>
            <pc:sldMk cId="761792413" sldId="276"/>
            <ac:graphicFrameMk id="13" creationId="{087B0F73-328B-4902-B930-8EBAD0AC96C0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6:30.498" v="761" actId="1035"/>
          <ac:graphicFrameMkLst>
            <pc:docMk/>
            <pc:sldMk cId="761792413" sldId="276"/>
            <ac:graphicFrameMk id="14" creationId="{6386AE57-765F-45F2-9914-67AF35175D4F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6:45.555" v="766" actId="1076"/>
          <ac:graphicFrameMkLst>
            <pc:docMk/>
            <pc:sldMk cId="761792413" sldId="276"/>
            <ac:graphicFrameMk id="15" creationId="{CAE5E45C-0CB2-45C7-87CE-D6795B636045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7:01.983" v="771" actId="1076"/>
          <ac:graphicFrameMkLst>
            <pc:docMk/>
            <pc:sldMk cId="761792413" sldId="276"/>
            <ac:graphicFrameMk id="16" creationId="{F075C64D-BF55-4251-A532-C476ED436167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7:28.957" v="776" actId="1076"/>
          <ac:graphicFrameMkLst>
            <pc:docMk/>
            <pc:sldMk cId="761792413" sldId="276"/>
            <ac:graphicFrameMk id="17" creationId="{77FE6CE3-5CCB-45C2-AAC7-428F05925BEF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7:38.958" v="781" actId="1076"/>
          <ac:graphicFrameMkLst>
            <pc:docMk/>
            <pc:sldMk cId="761792413" sldId="276"/>
            <ac:graphicFrameMk id="18" creationId="{B9E3D2C9-436D-4ADE-88C8-C9FB1A7A4F4A}"/>
          </ac:graphicFrameMkLst>
        </pc:graphicFrameChg>
        <pc:graphicFrameChg chg="add mod">
          <ac:chgData name="Danny Young" userId="cb0f4ce2-eb4f-479e-8e8f-3beb257e632f" providerId="ADAL" clId="{D2EAFA82-E533-41C7-9C68-0F13D17CFB21}" dt="2023-03-22T05:57:51.941" v="785" actId="1076"/>
          <ac:graphicFrameMkLst>
            <pc:docMk/>
            <pc:sldMk cId="761792413" sldId="276"/>
            <ac:graphicFrameMk id="19" creationId="{E287E0B2-3212-454E-A56E-31F9E06A0171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06:47.906" v="837"/>
          <ac:graphicFrameMkLst>
            <pc:docMk/>
            <pc:sldMk cId="761792413" sldId="276"/>
            <ac:graphicFrameMk id="20" creationId="{03E3B60D-2F9A-4BBB-BC9C-940C25CEF240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07:00.566" v="854" actId="1036"/>
          <ac:graphicFrameMkLst>
            <pc:docMk/>
            <pc:sldMk cId="761792413" sldId="276"/>
            <ac:graphicFrameMk id="21" creationId="{B77A7BF7-05AC-412F-80D7-F0852CDE34E8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07:00.566" v="854" actId="1036"/>
          <ac:graphicFrameMkLst>
            <pc:docMk/>
            <pc:sldMk cId="761792413" sldId="276"/>
            <ac:graphicFrameMk id="22" creationId="{BFEB94D3-DA9C-4ED1-960F-ECBF619A1BC6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07:02.822" v="855"/>
          <ac:graphicFrameMkLst>
            <pc:docMk/>
            <pc:sldMk cId="761792413" sldId="276"/>
            <ac:graphicFrameMk id="23" creationId="{75A83B21-0D25-4C12-BC6E-8B8C3A3C8D5B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07:15.657" v="861" actId="1038"/>
          <ac:graphicFrameMkLst>
            <pc:docMk/>
            <pc:sldMk cId="761792413" sldId="276"/>
            <ac:graphicFrameMk id="24" creationId="{D6EE4FE3-E781-4B63-B222-65E7BCEE024D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07:43.061" v="867" actId="1076"/>
          <ac:graphicFrameMkLst>
            <pc:docMk/>
            <pc:sldMk cId="761792413" sldId="276"/>
            <ac:graphicFrameMk id="25" creationId="{6104540C-639D-458C-8F76-EB77B4C28353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08:08.811" v="874" actId="1076"/>
          <ac:graphicFrameMkLst>
            <pc:docMk/>
            <pc:sldMk cId="761792413" sldId="276"/>
            <ac:graphicFrameMk id="26" creationId="{50C50428-333F-40FC-AB82-053BE86E4BA5}"/>
          </ac:graphicFrameMkLst>
        </pc:graphicFrameChg>
        <pc:graphicFrameChg chg="add mod">
          <ac:chgData name="Danny Young" userId="cb0f4ce2-eb4f-479e-8e8f-3beb257e632f" providerId="ADAL" clId="{D2EAFA82-E533-41C7-9C68-0F13D17CFB21}" dt="2023-03-22T06:08:22.288" v="878" actId="1076"/>
          <ac:graphicFrameMkLst>
            <pc:docMk/>
            <pc:sldMk cId="761792413" sldId="276"/>
            <ac:graphicFrameMk id="27" creationId="{470C19BB-DA8A-4F4F-BE30-9F55A869C8D3}"/>
          </ac:graphicFrameMkLst>
        </pc:graphicFrameChg>
      </pc:sldChg>
      <pc:sldChg chg="delSp modSp add">
        <pc:chgData name="Danny Young" userId="cb0f4ce2-eb4f-479e-8e8f-3beb257e632f" providerId="ADAL" clId="{D2EAFA82-E533-41C7-9C68-0F13D17CFB21}" dt="2023-03-22T06:49:53.675" v="2841" actId="14100"/>
        <pc:sldMkLst>
          <pc:docMk/>
          <pc:sldMk cId="3818016627" sldId="277"/>
        </pc:sldMkLst>
        <pc:spChg chg="del">
          <ac:chgData name="Danny Young" userId="cb0f4ce2-eb4f-479e-8e8f-3beb257e632f" providerId="ADAL" clId="{D2EAFA82-E533-41C7-9C68-0F13D17CFB21}" dt="2023-03-22T06:49:46.777" v="2838" actId="478"/>
          <ac:spMkLst>
            <pc:docMk/>
            <pc:sldMk cId="3818016627" sldId="277"/>
            <ac:spMk id="2" creationId="{B3880432-C12F-4963-8F66-219D17EBA896}"/>
          </ac:spMkLst>
        </pc:spChg>
        <pc:spChg chg="mod">
          <ac:chgData name="Danny Young" userId="cb0f4ce2-eb4f-479e-8e8f-3beb257e632f" providerId="ADAL" clId="{D2EAFA82-E533-41C7-9C68-0F13D17CFB21}" dt="2023-03-22T06:49:53.675" v="2841" actId="14100"/>
          <ac:spMkLst>
            <pc:docMk/>
            <pc:sldMk cId="3818016627" sldId="277"/>
            <ac:spMk id="3" creationId="{D2E57AEE-DFD8-4F92-A27C-94C2BEAEACE1}"/>
          </ac:spMkLst>
        </pc:spChg>
      </pc:sldChg>
      <pc:sldChg chg="delSp modSp add">
        <pc:chgData name="Danny Young" userId="cb0f4ce2-eb4f-479e-8e8f-3beb257e632f" providerId="ADAL" clId="{D2EAFA82-E533-41C7-9C68-0F13D17CFB21}" dt="2023-03-22T06:50:52.986" v="2964" actId="20577"/>
        <pc:sldMkLst>
          <pc:docMk/>
          <pc:sldMk cId="2383118985" sldId="278"/>
        </pc:sldMkLst>
        <pc:spChg chg="del">
          <ac:chgData name="Danny Young" userId="cb0f4ce2-eb4f-479e-8e8f-3beb257e632f" providerId="ADAL" clId="{D2EAFA82-E533-41C7-9C68-0F13D17CFB21}" dt="2023-03-22T06:50:46.207" v="2961" actId="478"/>
          <ac:spMkLst>
            <pc:docMk/>
            <pc:sldMk cId="2383118985" sldId="278"/>
            <ac:spMk id="2" creationId="{AEF3EE07-FEE8-49A2-83A2-B30E8C3D4AC7}"/>
          </ac:spMkLst>
        </pc:spChg>
        <pc:spChg chg="mod">
          <ac:chgData name="Danny Young" userId="cb0f4ce2-eb4f-479e-8e8f-3beb257e632f" providerId="ADAL" clId="{D2EAFA82-E533-41C7-9C68-0F13D17CFB21}" dt="2023-03-22T06:50:52.986" v="2964" actId="20577"/>
          <ac:spMkLst>
            <pc:docMk/>
            <pc:sldMk cId="2383118985" sldId="278"/>
            <ac:spMk id="3" creationId="{D0BC810C-E250-45C7-B793-FB25B25C1FC2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13" Type="http://schemas.openxmlformats.org/officeDocument/2006/relationships/image" Target="../media/image142.wmf"/><Relationship Id="rId3" Type="http://schemas.openxmlformats.org/officeDocument/2006/relationships/image" Target="../media/image132.wmf"/><Relationship Id="rId7" Type="http://schemas.openxmlformats.org/officeDocument/2006/relationships/image" Target="../media/image136.wmf"/><Relationship Id="rId12" Type="http://schemas.openxmlformats.org/officeDocument/2006/relationships/image" Target="../media/image141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11" Type="http://schemas.openxmlformats.org/officeDocument/2006/relationships/image" Target="../media/image140.wmf"/><Relationship Id="rId5" Type="http://schemas.openxmlformats.org/officeDocument/2006/relationships/image" Target="../media/image134.wmf"/><Relationship Id="rId10" Type="http://schemas.openxmlformats.org/officeDocument/2006/relationships/image" Target="../media/image139.wmf"/><Relationship Id="rId4" Type="http://schemas.openxmlformats.org/officeDocument/2006/relationships/image" Target="../media/image133.wmf"/><Relationship Id="rId9" Type="http://schemas.openxmlformats.org/officeDocument/2006/relationships/image" Target="../media/image13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wmf"/><Relationship Id="rId13" Type="http://schemas.openxmlformats.org/officeDocument/2006/relationships/image" Target="../media/image155.wmf"/><Relationship Id="rId18" Type="http://schemas.openxmlformats.org/officeDocument/2006/relationships/image" Target="../media/image160.wmf"/><Relationship Id="rId3" Type="http://schemas.openxmlformats.org/officeDocument/2006/relationships/image" Target="../media/image145.wmf"/><Relationship Id="rId7" Type="http://schemas.openxmlformats.org/officeDocument/2006/relationships/image" Target="../media/image149.wmf"/><Relationship Id="rId12" Type="http://schemas.openxmlformats.org/officeDocument/2006/relationships/image" Target="../media/image154.wmf"/><Relationship Id="rId17" Type="http://schemas.openxmlformats.org/officeDocument/2006/relationships/image" Target="../media/image159.wmf"/><Relationship Id="rId2" Type="http://schemas.openxmlformats.org/officeDocument/2006/relationships/image" Target="../media/image144.wmf"/><Relationship Id="rId16" Type="http://schemas.openxmlformats.org/officeDocument/2006/relationships/image" Target="../media/image158.wmf"/><Relationship Id="rId1" Type="http://schemas.openxmlformats.org/officeDocument/2006/relationships/image" Target="../media/image143.wmf"/><Relationship Id="rId6" Type="http://schemas.openxmlformats.org/officeDocument/2006/relationships/image" Target="../media/image148.wmf"/><Relationship Id="rId11" Type="http://schemas.openxmlformats.org/officeDocument/2006/relationships/image" Target="../media/image153.wmf"/><Relationship Id="rId5" Type="http://schemas.openxmlformats.org/officeDocument/2006/relationships/image" Target="../media/image147.wmf"/><Relationship Id="rId15" Type="http://schemas.openxmlformats.org/officeDocument/2006/relationships/image" Target="../media/image157.wmf"/><Relationship Id="rId10" Type="http://schemas.openxmlformats.org/officeDocument/2006/relationships/image" Target="../media/image152.wmf"/><Relationship Id="rId19" Type="http://schemas.openxmlformats.org/officeDocument/2006/relationships/image" Target="../media/image161.wmf"/><Relationship Id="rId4" Type="http://schemas.openxmlformats.org/officeDocument/2006/relationships/image" Target="../media/image146.wmf"/><Relationship Id="rId9" Type="http://schemas.openxmlformats.org/officeDocument/2006/relationships/image" Target="../media/image151.wmf"/><Relationship Id="rId14" Type="http://schemas.openxmlformats.org/officeDocument/2006/relationships/image" Target="../media/image15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13" Type="http://schemas.openxmlformats.org/officeDocument/2006/relationships/image" Target="../media/image174.wmf"/><Relationship Id="rId3" Type="http://schemas.openxmlformats.org/officeDocument/2006/relationships/image" Target="../media/image164.wmf"/><Relationship Id="rId7" Type="http://schemas.openxmlformats.org/officeDocument/2006/relationships/image" Target="../media/image168.wmf"/><Relationship Id="rId12" Type="http://schemas.openxmlformats.org/officeDocument/2006/relationships/image" Target="../media/image173.wmf"/><Relationship Id="rId17" Type="http://schemas.openxmlformats.org/officeDocument/2006/relationships/image" Target="../media/image178.wmf"/><Relationship Id="rId2" Type="http://schemas.openxmlformats.org/officeDocument/2006/relationships/image" Target="../media/image163.wmf"/><Relationship Id="rId16" Type="http://schemas.openxmlformats.org/officeDocument/2006/relationships/image" Target="../media/image177.wmf"/><Relationship Id="rId1" Type="http://schemas.openxmlformats.org/officeDocument/2006/relationships/image" Target="../media/image162.wmf"/><Relationship Id="rId6" Type="http://schemas.openxmlformats.org/officeDocument/2006/relationships/image" Target="../media/image167.wmf"/><Relationship Id="rId11" Type="http://schemas.openxmlformats.org/officeDocument/2006/relationships/image" Target="../media/image172.wmf"/><Relationship Id="rId5" Type="http://schemas.openxmlformats.org/officeDocument/2006/relationships/image" Target="../media/image166.wmf"/><Relationship Id="rId15" Type="http://schemas.openxmlformats.org/officeDocument/2006/relationships/image" Target="../media/image176.wmf"/><Relationship Id="rId10" Type="http://schemas.openxmlformats.org/officeDocument/2006/relationships/image" Target="../media/image171.wmf"/><Relationship Id="rId4" Type="http://schemas.openxmlformats.org/officeDocument/2006/relationships/image" Target="../media/image165.wmf"/><Relationship Id="rId9" Type="http://schemas.openxmlformats.org/officeDocument/2006/relationships/image" Target="../media/image170.wmf"/><Relationship Id="rId14" Type="http://schemas.openxmlformats.org/officeDocument/2006/relationships/image" Target="../media/image175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3.wmf"/><Relationship Id="rId13" Type="http://schemas.openxmlformats.org/officeDocument/2006/relationships/image" Target="../media/image188.wmf"/><Relationship Id="rId18" Type="http://schemas.openxmlformats.org/officeDocument/2006/relationships/image" Target="../media/image193.wmf"/><Relationship Id="rId3" Type="http://schemas.openxmlformats.org/officeDocument/2006/relationships/image" Target="../media/image180.wmf"/><Relationship Id="rId7" Type="http://schemas.openxmlformats.org/officeDocument/2006/relationships/image" Target="../media/image184.wmf"/><Relationship Id="rId12" Type="http://schemas.openxmlformats.org/officeDocument/2006/relationships/image" Target="../media/image187.wmf"/><Relationship Id="rId17" Type="http://schemas.openxmlformats.org/officeDocument/2006/relationships/image" Target="../media/image192.wmf"/><Relationship Id="rId2" Type="http://schemas.openxmlformats.org/officeDocument/2006/relationships/image" Target="../media/image167.wmf"/><Relationship Id="rId16" Type="http://schemas.openxmlformats.org/officeDocument/2006/relationships/image" Target="../media/image191.wmf"/><Relationship Id="rId1" Type="http://schemas.openxmlformats.org/officeDocument/2006/relationships/image" Target="../media/image179.wmf"/><Relationship Id="rId6" Type="http://schemas.openxmlformats.org/officeDocument/2006/relationships/image" Target="../media/image183.wmf"/><Relationship Id="rId11" Type="http://schemas.openxmlformats.org/officeDocument/2006/relationships/image" Target="../media/image186.wmf"/><Relationship Id="rId5" Type="http://schemas.openxmlformats.org/officeDocument/2006/relationships/image" Target="../media/image182.wmf"/><Relationship Id="rId15" Type="http://schemas.openxmlformats.org/officeDocument/2006/relationships/image" Target="../media/image190.wmf"/><Relationship Id="rId10" Type="http://schemas.openxmlformats.org/officeDocument/2006/relationships/image" Target="../media/image175.wmf"/><Relationship Id="rId4" Type="http://schemas.openxmlformats.org/officeDocument/2006/relationships/image" Target="../media/image181.wmf"/><Relationship Id="rId9" Type="http://schemas.openxmlformats.org/officeDocument/2006/relationships/image" Target="../media/image185.wmf"/><Relationship Id="rId14" Type="http://schemas.openxmlformats.org/officeDocument/2006/relationships/image" Target="../media/image18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1.wmf"/><Relationship Id="rId3" Type="http://schemas.openxmlformats.org/officeDocument/2006/relationships/image" Target="../media/image196.wmf"/><Relationship Id="rId7" Type="http://schemas.openxmlformats.org/officeDocument/2006/relationships/image" Target="../media/image200.wmf"/><Relationship Id="rId2" Type="http://schemas.openxmlformats.org/officeDocument/2006/relationships/image" Target="../media/image195.wmf"/><Relationship Id="rId1" Type="http://schemas.openxmlformats.org/officeDocument/2006/relationships/image" Target="../media/image194.wmf"/><Relationship Id="rId6" Type="http://schemas.openxmlformats.org/officeDocument/2006/relationships/image" Target="../media/image199.wmf"/><Relationship Id="rId5" Type="http://schemas.openxmlformats.org/officeDocument/2006/relationships/image" Target="../media/image198.wmf"/><Relationship Id="rId10" Type="http://schemas.openxmlformats.org/officeDocument/2006/relationships/image" Target="../media/image203.wmf"/><Relationship Id="rId4" Type="http://schemas.openxmlformats.org/officeDocument/2006/relationships/image" Target="../media/image197.wmf"/><Relationship Id="rId9" Type="http://schemas.openxmlformats.org/officeDocument/2006/relationships/image" Target="../media/image20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1.wmf"/><Relationship Id="rId3" Type="http://schemas.openxmlformats.org/officeDocument/2006/relationships/image" Target="../media/image206.wmf"/><Relationship Id="rId7" Type="http://schemas.openxmlformats.org/officeDocument/2006/relationships/image" Target="../media/image210.wmf"/><Relationship Id="rId2" Type="http://schemas.openxmlformats.org/officeDocument/2006/relationships/image" Target="../media/image205.wmf"/><Relationship Id="rId1" Type="http://schemas.openxmlformats.org/officeDocument/2006/relationships/image" Target="../media/image204.wmf"/><Relationship Id="rId6" Type="http://schemas.openxmlformats.org/officeDocument/2006/relationships/image" Target="../media/image209.wmf"/><Relationship Id="rId5" Type="http://schemas.openxmlformats.org/officeDocument/2006/relationships/image" Target="../media/image208.wmf"/><Relationship Id="rId4" Type="http://schemas.openxmlformats.org/officeDocument/2006/relationships/image" Target="../media/image207.wmf"/><Relationship Id="rId9" Type="http://schemas.openxmlformats.org/officeDocument/2006/relationships/image" Target="../media/image21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wmf"/><Relationship Id="rId13" Type="http://schemas.openxmlformats.org/officeDocument/2006/relationships/image" Target="../media/image225.wmf"/><Relationship Id="rId3" Type="http://schemas.openxmlformats.org/officeDocument/2006/relationships/image" Target="../media/image215.wmf"/><Relationship Id="rId7" Type="http://schemas.openxmlformats.org/officeDocument/2006/relationships/image" Target="../media/image219.wmf"/><Relationship Id="rId12" Type="http://schemas.openxmlformats.org/officeDocument/2006/relationships/image" Target="../media/image224.wmf"/><Relationship Id="rId2" Type="http://schemas.openxmlformats.org/officeDocument/2006/relationships/image" Target="../media/image214.wmf"/><Relationship Id="rId1" Type="http://schemas.openxmlformats.org/officeDocument/2006/relationships/image" Target="../media/image213.wmf"/><Relationship Id="rId6" Type="http://schemas.openxmlformats.org/officeDocument/2006/relationships/image" Target="../media/image218.wmf"/><Relationship Id="rId11" Type="http://schemas.openxmlformats.org/officeDocument/2006/relationships/image" Target="../media/image223.wmf"/><Relationship Id="rId5" Type="http://schemas.openxmlformats.org/officeDocument/2006/relationships/image" Target="../media/image217.wmf"/><Relationship Id="rId15" Type="http://schemas.openxmlformats.org/officeDocument/2006/relationships/image" Target="../media/image227.wmf"/><Relationship Id="rId10" Type="http://schemas.openxmlformats.org/officeDocument/2006/relationships/image" Target="../media/image222.wmf"/><Relationship Id="rId4" Type="http://schemas.openxmlformats.org/officeDocument/2006/relationships/image" Target="../media/image216.wmf"/><Relationship Id="rId9" Type="http://schemas.openxmlformats.org/officeDocument/2006/relationships/image" Target="../media/image221.wmf"/><Relationship Id="rId14" Type="http://schemas.openxmlformats.org/officeDocument/2006/relationships/image" Target="../media/image226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9.wmf"/><Relationship Id="rId1" Type="http://schemas.openxmlformats.org/officeDocument/2006/relationships/image" Target="../media/image22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1.wmf"/><Relationship Id="rId1" Type="http://schemas.openxmlformats.org/officeDocument/2006/relationships/image" Target="../media/image23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9.wmf"/><Relationship Id="rId18" Type="http://schemas.openxmlformats.org/officeDocument/2006/relationships/image" Target="../media/image54.wmf"/><Relationship Id="rId3" Type="http://schemas.openxmlformats.org/officeDocument/2006/relationships/image" Target="../media/image39.wmf"/><Relationship Id="rId21" Type="http://schemas.openxmlformats.org/officeDocument/2006/relationships/image" Target="../media/image57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17" Type="http://schemas.openxmlformats.org/officeDocument/2006/relationships/image" Target="../media/image53.wmf"/><Relationship Id="rId2" Type="http://schemas.openxmlformats.org/officeDocument/2006/relationships/image" Target="../media/image38.wmf"/><Relationship Id="rId16" Type="http://schemas.openxmlformats.org/officeDocument/2006/relationships/image" Target="../media/image52.wmf"/><Relationship Id="rId20" Type="http://schemas.openxmlformats.org/officeDocument/2006/relationships/image" Target="../media/image56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24" Type="http://schemas.openxmlformats.org/officeDocument/2006/relationships/image" Target="../media/image60.wmf"/><Relationship Id="rId5" Type="http://schemas.openxmlformats.org/officeDocument/2006/relationships/image" Target="../media/image41.wmf"/><Relationship Id="rId15" Type="http://schemas.openxmlformats.org/officeDocument/2006/relationships/image" Target="../media/image51.wmf"/><Relationship Id="rId23" Type="http://schemas.openxmlformats.org/officeDocument/2006/relationships/image" Target="../media/image59.wmf"/><Relationship Id="rId10" Type="http://schemas.openxmlformats.org/officeDocument/2006/relationships/image" Target="../media/image46.wmf"/><Relationship Id="rId19" Type="http://schemas.openxmlformats.org/officeDocument/2006/relationships/image" Target="../media/image55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Relationship Id="rId14" Type="http://schemas.openxmlformats.org/officeDocument/2006/relationships/image" Target="../media/image50.wmf"/><Relationship Id="rId22" Type="http://schemas.openxmlformats.org/officeDocument/2006/relationships/image" Target="../media/image5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12" Type="http://schemas.openxmlformats.org/officeDocument/2006/relationships/image" Target="../media/image72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11" Type="http://schemas.openxmlformats.org/officeDocument/2006/relationships/image" Target="../media/image71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image" Target="../media/image85.wmf"/><Relationship Id="rId18" Type="http://schemas.openxmlformats.org/officeDocument/2006/relationships/image" Target="../media/image9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12" Type="http://schemas.openxmlformats.org/officeDocument/2006/relationships/image" Target="../media/image84.wmf"/><Relationship Id="rId17" Type="http://schemas.openxmlformats.org/officeDocument/2006/relationships/image" Target="../media/image89.wmf"/><Relationship Id="rId2" Type="http://schemas.openxmlformats.org/officeDocument/2006/relationships/image" Target="../media/image74.wmf"/><Relationship Id="rId16" Type="http://schemas.openxmlformats.org/officeDocument/2006/relationships/image" Target="../media/image88.wmf"/><Relationship Id="rId20" Type="http://schemas.openxmlformats.org/officeDocument/2006/relationships/image" Target="../media/image92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5" Type="http://schemas.openxmlformats.org/officeDocument/2006/relationships/image" Target="../media/image87.wmf"/><Relationship Id="rId10" Type="http://schemas.openxmlformats.org/officeDocument/2006/relationships/image" Target="../media/image82.wmf"/><Relationship Id="rId19" Type="http://schemas.openxmlformats.org/officeDocument/2006/relationships/image" Target="../media/image91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Relationship Id="rId14" Type="http://schemas.openxmlformats.org/officeDocument/2006/relationships/image" Target="../media/image8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image" Target="../media/image105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12" Type="http://schemas.openxmlformats.org/officeDocument/2006/relationships/image" Target="../media/image104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11" Type="http://schemas.openxmlformats.org/officeDocument/2006/relationships/image" Target="../media/image103.wmf"/><Relationship Id="rId5" Type="http://schemas.openxmlformats.org/officeDocument/2006/relationships/image" Target="../media/image97.wmf"/><Relationship Id="rId15" Type="http://schemas.openxmlformats.org/officeDocument/2006/relationships/image" Target="../media/image10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Relationship Id="rId14" Type="http://schemas.openxmlformats.org/officeDocument/2006/relationships/image" Target="../media/image10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image" Target="../media/image120.wmf"/><Relationship Id="rId18" Type="http://schemas.openxmlformats.org/officeDocument/2006/relationships/image" Target="../media/image125.wmf"/><Relationship Id="rId3" Type="http://schemas.openxmlformats.org/officeDocument/2006/relationships/image" Target="../media/image110.wmf"/><Relationship Id="rId21" Type="http://schemas.openxmlformats.org/officeDocument/2006/relationships/image" Target="../media/image128.wmf"/><Relationship Id="rId7" Type="http://schemas.openxmlformats.org/officeDocument/2006/relationships/image" Target="../media/image114.wmf"/><Relationship Id="rId12" Type="http://schemas.openxmlformats.org/officeDocument/2006/relationships/image" Target="../media/image119.wmf"/><Relationship Id="rId17" Type="http://schemas.openxmlformats.org/officeDocument/2006/relationships/image" Target="../media/image124.wmf"/><Relationship Id="rId2" Type="http://schemas.openxmlformats.org/officeDocument/2006/relationships/image" Target="../media/image109.wmf"/><Relationship Id="rId16" Type="http://schemas.openxmlformats.org/officeDocument/2006/relationships/image" Target="../media/image123.wmf"/><Relationship Id="rId20" Type="http://schemas.openxmlformats.org/officeDocument/2006/relationships/image" Target="../media/image127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11" Type="http://schemas.openxmlformats.org/officeDocument/2006/relationships/image" Target="../media/image118.wmf"/><Relationship Id="rId5" Type="http://schemas.openxmlformats.org/officeDocument/2006/relationships/image" Target="../media/image112.wmf"/><Relationship Id="rId15" Type="http://schemas.openxmlformats.org/officeDocument/2006/relationships/image" Target="../media/image122.wmf"/><Relationship Id="rId10" Type="http://schemas.openxmlformats.org/officeDocument/2006/relationships/image" Target="../media/image117.wmf"/><Relationship Id="rId19" Type="http://schemas.openxmlformats.org/officeDocument/2006/relationships/image" Target="../media/image126.wmf"/><Relationship Id="rId4" Type="http://schemas.openxmlformats.org/officeDocument/2006/relationships/image" Target="../media/image111.wmf"/><Relationship Id="rId9" Type="http://schemas.openxmlformats.org/officeDocument/2006/relationships/image" Target="../media/image116.wmf"/><Relationship Id="rId14" Type="http://schemas.openxmlformats.org/officeDocument/2006/relationships/image" Target="../media/image121.wmf"/><Relationship Id="rId22" Type="http://schemas.openxmlformats.org/officeDocument/2006/relationships/image" Target="../media/image1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138FF8-34D0-44AB-972F-4A2997047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3B2200-8322-49D1-8AF8-AE0B02BEB09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B5B8EA2-41E8-45EC-B102-4D34051E39F1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3CF6021-099E-49CC-AC7D-3BA175C645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A4E05E0-FB21-4779-9B5D-85AC963E3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75FCB-6F6D-4B91-A6C1-CD7F2CAC79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2DA6B-CEC5-431A-B24F-BA87372212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558E044-7C7D-4E1D-9914-2EC48601593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C40B8E2-E17B-46C1-AAA6-1D4E494544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9CC6D84-0A30-475A-A149-F0B1011744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8F2CBE-D3DB-4920-8526-6920B4E4D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5DDFC2-64E6-4206-8947-9BF1C92975D6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BD93B82A-EB40-4815-9957-89318249B0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CB843B4E-414D-4AF0-A8DF-B0EE1577DA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E88D809-B391-49CF-BE94-9F90742C8D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0697E4-57BE-4888-8E8F-0B09A54F5874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5B9C0514-BFA2-467B-8DC4-4B2C613E05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6AD0EBF4-ABB3-4122-BB6B-793F335DE6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F40EA305-EB6C-4678-B50D-3868A0628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C3479C-EB14-400D-88DA-F8B9B9C80A59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17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745953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CE566607-D642-4871-96F5-DCAC03E4DC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E085F4F2-0098-4458-B812-A822D220A1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89619595-C3A8-4573-B9C0-F268C7D563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86F85F-C2F8-412C-93E8-CAEFD52AEF88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57634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37113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FA27E4C8-B41D-42C7-B362-FF1AD08039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08788C3-8F1A-4CDC-9D5D-057BB85C00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38EC823E-4261-44D4-AB84-9154747B90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D985FA-A081-4600-909C-4BA711EE73F3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1D50C1A-7EC9-450F-B5D6-2F3B48F084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BF4FFFA7-E2A9-4BF2-8E70-D4218D835A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DDA30795-72E1-422C-9DA8-449CC152CD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07C58F-4FEB-440E-8621-5D345B18B67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0F561438-22F5-4A47-BE18-CFBCE9060F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AA77152B-31F6-4853-9AC5-9E6E5CD335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D302AE09-2D2F-4210-A603-4A1215A5C4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BAFC2E-80E8-40F4-857B-1882CE5A219E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4E17B03-9BE9-458F-9C2B-773333C100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A2F0349-40FC-430B-93BD-B33FB6F4AB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3C38D61E-365B-49C6-98B3-28CB116960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9EE58B-B5AF-4AF5-B662-CE732F2073D9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989F64A-D987-40A9-B2EA-4FE199D8EA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93D5D54-4A41-497E-8E82-E71C5A2445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5493641-76F7-43D1-8CC4-834BEF2FEF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0E1A8E-E4D2-42E2-B87B-ABF1765ADBA0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B67520F-74B4-4F62-B769-71364857DA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613BB3AE-1D2F-4061-87E6-57527078F7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EB584794-873D-49A4-8C49-CB796255A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2AF6FB-F18A-4B88-B03C-FEAF03F81D96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348F9F-21E2-45AE-BBB6-D37DA4C691A9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ABD391-15D3-4237-8C73-BAEEE62CE8D3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D3A43A-2ACB-434F-AD90-67A73D6E54EA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E2C943-C823-4A60-8C0A-4BEF2CCD4F53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D7C9229D-602D-4C69-843E-06D7A8440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DE3AAD19-A1B8-4876-ACD6-4BFDB090E3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60148640-4673-460C-A401-58D3606FE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7270FBB3-9B37-476A-935E-8CD2EBD69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4606BF2E-F3FC-4D97-8DFA-A4C4EDD9C3A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3A5E1042-ACE5-4931-A0F8-796CB8532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116A043-386E-44D3-AB89-B73B9EC28160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268AE25-FE71-4603-8E68-5E0AB3930FDE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179ED4A-97D9-4176-97C1-27FC0BD26D31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91D8023-23E6-49AB-BAC3-5BFD6351DD6F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6F3DD1C-1CC7-4D26-98E6-B2ED452CCE6C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9012C79-CA2F-45F0-81AD-A7D1DF7FCA7E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F069EB63-2947-4619-A750-6BC7FD72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A8AE-E756-4763-815B-CC6BC3098BED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9CDF0282-855B-44A6-946C-2631FF29B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E97C488F-F1C7-4A5F-B06E-0287D8A2C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AA6A-F7C7-44B7-890E-62664EA0D97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14719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EA8C6063-75C5-412E-ABD4-C3F25E7C6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CC935-9D50-4799-AEF3-0E6E4C440BF8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7C9FDC9-6CD3-4324-AE0A-1741EB08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258F26A-47C5-4A12-9163-23BDD1F83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6B434-AB47-40EF-AC25-947866BD3D0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350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8748FF1-88A8-40A2-B1F5-193CE0799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F70FE-AE2B-4E50-8EF2-54963632A34C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B03B141-3C37-44C4-8C2B-5EF67F7C6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421A960-1F2C-4AA6-B5F2-F6095A72A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215BC-511F-427A-8CCC-F72594279F1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1477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FA36CEE6-81B8-4250-AC5B-0E7B14CBE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8B8CC3D-D62D-4C2D-B555-8429F7918124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08664CA0-7732-4E2E-9556-D337918E00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0FE79-2302-452C-AA09-D825358BA8F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AC3489C8-F735-4E40-B8F1-3DE6D07F1B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782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09B6EF5-62FB-4609-A04E-20873AF190CB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A2B890-498C-4EAF-99F8-428E4FF1BA15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64BC09-3B43-4DC2-9674-75E8580E1592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761DBA-C568-4E79-A827-5BF1A2D8F0C4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E016CE78-7E5E-447D-918A-4324D634DB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3FB247F9-11AA-4BC2-A551-3530FBF95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E931D296-E2ED-4743-8BE8-FD0241313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163BFD17-5B8E-4471-8FC9-3B49141714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6B165692-50EE-4F46-B970-BA788F0F9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E50D580-C747-47DF-903C-91C20656D0E1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D843FB-C0FB-49EB-9A68-EA342F76CDE1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07EF4FC-9DB8-4DFF-8F80-75ED89720138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D05A70F-547C-4A62-A82C-E797D5212C53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6BDA36A-E2C2-4EED-BD64-BF3B785E1B5A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696EE6-AB42-4E77-B185-82F5E4B5E21A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68451222-EA2D-42FB-91FE-82F26C3E3C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63925527-B215-4596-9827-5306C848001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31BD6-174D-427A-B3BB-2515AB293C3A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2073148-98EF-46B5-B386-FA28B62B6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013C1974-D33E-4465-B403-2CD71DDED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2AA6E-0D8D-498E-A674-707BD767374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452864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4BAEF8E5-E9AF-4CF4-9786-37B9E26F7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9745F-8870-4182-AF29-593E1CF42171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02AA6B06-46E9-4893-A4D4-B5262DF7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18C9B3B-7A1B-4977-8976-DC95947BF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F2FC9-5614-4753-8C60-462FBC32D86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5674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4EFF5361-092F-4D9A-943C-051D87189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9C576-E597-460A-9411-F2862CC208AD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F127351F-D0B8-4A1B-8D00-D71163D1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F6B02AA9-36BD-4A11-9360-E49DEA205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3E5EA-1EC6-4793-B08F-5C09F1DA6FA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5462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90E0EE2A-3C61-4573-8FA0-8F882821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7E68F5C-9721-4B20-8264-78BF213CE9F0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657E179-2845-45D2-BAA2-8CBA6D55FF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C308A-F770-4558-9286-BA283C0CDCA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1E70AFF-1576-49F4-B0A9-50CA79EEF48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3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0F534168-9629-4B2A-A72D-06E0A535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FD6F9-3678-4D6B-9B4E-28FEB9C2172F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0F3B31-BD1B-456E-B228-C9C8A190B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A185DBA3-BEA4-4EBB-AB6D-AEEA66110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C4FBD-18B7-469C-9C6D-6B90AE4C1EF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3841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430A150-41C8-402A-A1BD-A7CA6C2D3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A076DF74-D106-47A9-BAE0-4BBE69155ADF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4DC73911-0E47-49E4-88B2-FAAA6590F82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9108CB02-8963-44E5-9F9C-A4B58F24E7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A4A8FF-E833-47FA-BB11-2D8989C54392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09D9DBB7-841F-4C36-8AAE-9B4FDBB2C3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ED0C66-4661-492D-B3B7-4F3E19A787F4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8C3534FF-C089-418B-8461-CC07399A5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0DA33B4-583A-435D-BC97-9269495B2397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FF9587D4-5553-49F4-A170-E426982FC8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04F05-8418-4CD2-9E68-9D9FD79C635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F2E8C63E-518F-4854-9D13-8547FCDF5C5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1637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70668FD5-99B9-4D2E-91B3-76BCB9E95C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3143DB2-7D17-4632-B6B0-FF2A9DA99101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FA178037-32EF-4240-8C2B-775136335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2D0C66-1582-43FA-B578-9C25962DF30E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94F0E32A-4F83-4D17-8D9B-88D9917504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CED8D5A-B3A8-4E58-A471-F88EE94D6E9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1CC8C1AE-8BB6-4BBC-BAC9-2B28B144E1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C5DD696F-086E-44C0-AF72-C541CC1B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F9D04DC-1420-465D-B921-23BF54BB0929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BE12B46F-7FD0-437B-B22B-383FF6171E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F59D-4552-4397-AF29-9ABCB71A405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A8D3D50B-92B9-462B-AB75-DB142403CC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720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C5E091C4-EDE7-4786-A9BD-141E6D8C81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41FB6E4F-0B7E-4FB0-91C4-6A619D003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74741C25-49F6-4445-B3C3-BDA8C8FFC1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81F6168D-B41D-48BD-B262-23424F72B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054D0-3FE4-47F1-83C7-FB17DDA24ABA}" type="datetimeFigureOut">
              <a:rPr lang="en-US"/>
              <a:pPr>
                <a:defRPr/>
              </a:pPr>
              <a:t>3/22/2023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BA0EA1-E1B1-4B91-A1C6-5946BD16E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FC8776A-DCFE-44FE-BB27-8BFA1A45D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51CBE634-DE81-4947-A4B2-8106AA68D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A72502-DDB7-4469-98AF-C9CA1DA543D3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72446EEA-A46F-4F46-825C-AF1FEE932A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E9E3F0C-01C6-46F9-8050-2139BFAD5B92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8408BE6E-3B97-40BD-9912-DE5AEF967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A0EE2FF1-522C-492B-9EBB-DB7FC499CD4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48" r:id="rId4"/>
    <p:sldLayoutId id="2147483849" r:id="rId5"/>
    <p:sldLayoutId id="2147483856" r:id="rId6"/>
    <p:sldLayoutId id="2147483850" r:id="rId7"/>
    <p:sldLayoutId id="2147483857" r:id="rId8"/>
    <p:sldLayoutId id="2147483858" r:id="rId9"/>
    <p:sldLayoutId id="2147483851" r:id="rId10"/>
    <p:sldLayoutId id="21474838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99.bin"/><Relationship Id="rId26" Type="http://schemas.openxmlformats.org/officeDocument/2006/relationships/oleObject" Target="../embeddings/oleObject103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01.wmf"/><Relationship Id="rId34" Type="http://schemas.openxmlformats.org/officeDocument/2006/relationships/image" Target="../media/image107.wmf"/><Relationship Id="rId7" Type="http://schemas.openxmlformats.org/officeDocument/2006/relationships/image" Target="../media/image94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99.wmf"/><Relationship Id="rId25" Type="http://schemas.openxmlformats.org/officeDocument/2006/relationships/image" Target="../media/image103.wmf"/><Relationship Id="rId33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29" Type="http://schemas.openxmlformats.org/officeDocument/2006/relationships/oleObject" Target="../embeddings/oleObject104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6.wmf"/><Relationship Id="rId24" Type="http://schemas.openxmlformats.org/officeDocument/2006/relationships/oleObject" Target="../embeddings/oleObject102.bin"/><Relationship Id="rId32" Type="http://schemas.openxmlformats.org/officeDocument/2006/relationships/image" Target="../media/image106.wmf"/><Relationship Id="rId5" Type="http://schemas.openxmlformats.org/officeDocument/2006/relationships/image" Target="../media/image93.wmf"/><Relationship Id="rId15" Type="http://schemas.openxmlformats.org/officeDocument/2006/relationships/image" Target="../media/image98.wmf"/><Relationship Id="rId23" Type="http://schemas.openxmlformats.org/officeDocument/2006/relationships/image" Target="../media/image102.wmf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95.bin"/><Relationship Id="rId19" Type="http://schemas.openxmlformats.org/officeDocument/2006/relationships/image" Target="../media/image100.wmf"/><Relationship Id="rId31" Type="http://schemas.openxmlformats.org/officeDocument/2006/relationships/oleObject" Target="../embeddings/oleObject10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97.bin"/><Relationship Id="rId22" Type="http://schemas.openxmlformats.org/officeDocument/2006/relationships/oleObject" Target="../embeddings/oleObject101.bin"/><Relationship Id="rId27" Type="http://schemas.openxmlformats.org/officeDocument/2006/relationships/image" Target="../media/image104.wmf"/><Relationship Id="rId30" Type="http://schemas.openxmlformats.org/officeDocument/2006/relationships/image" Target="../media/image10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2.wmf"/><Relationship Id="rId18" Type="http://schemas.openxmlformats.org/officeDocument/2006/relationships/oleObject" Target="../embeddings/oleObject114.bin"/><Relationship Id="rId26" Type="http://schemas.openxmlformats.org/officeDocument/2006/relationships/oleObject" Target="../embeddings/oleObject118.bin"/><Relationship Id="rId39" Type="http://schemas.openxmlformats.org/officeDocument/2006/relationships/image" Target="../media/image125.wmf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16.wmf"/><Relationship Id="rId34" Type="http://schemas.openxmlformats.org/officeDocument/2006/relationships/oleObject" Target="../embeddings/oleObject122.bin"/><Relationship Id="rId42" Type="http://schemas.openxmlformats.org/officeDocument/2006/relationships/oleObject" Target="../embeddings/oleObject126.bin"/><Relationship Id="rId47" Type="http://schemas.openxmlformats.org/officeDocument/2006/relationships/oleObject" Target="../embeddings/oleObject129.bin"/><Relationship Id="rId7" Type="http://schemas.openxmlformats.org/officeDocument/2006/relationships/image" Target="../media/image109.wmf"/><Relationship Id="rId12" Type="http://schemas.openxmlformats.org/officeDocument/2006/relationships/oleObject" Target="../embeddings/oleObject111.bin"/><Relationship Id="rId17" Type="http://schemas.openxmlformats.org/officeDocument/2006/relationships/image" Target="../media/image114.wmf"/><Relationship Id="rId25" Type="http://schemas.openxmlformats.org/officeDocument/2006/relationships/image" Target="../media/image118.wmf"/><Relationship Id="rId33" Type="http://schemas.openxmlformats.org/officeDocument/2006/relationships/image" Target="../media/image122.wmf"/><Relationship Id="rId38" Type="http://schemas.openxmlformats.org/officeDocument/2006/relationships/oleObject" Target="../embeddings/oleObject124.bin"/><Relationship Id="rId46" Type="http://schemas.openxmlformats.org/officeDocument/2006/relationships/image" Target="../media/image1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3.bin"/><Relationship Id="rId20" Type="http://schemas.openxmlformats.org/officeDocument/2006/relationships/oleObject" Target="../embeddings/oleObject115.bin"/><Relationship Id="rId29" Type="http://schemas.openxmlformats.org/officeDocument/2006/relationships/image" Target="../media/image120.wmf"/><Relationship Id="rId41" Type="http://schemas.openxmlformats.org/officeDocument/2006/relationships/image" Target="../media/image126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1.wmf"/><Relationship Id="rId24" Type="http://schemas.openxmlformats.org/officeDocument/2006/relationships/oleObject" Target="../embeddings/oleObject117.bin"/><Relationship Id="rId32" Type="http://schemas.openxmlformats.org/officeDocument/2006/relationships/oleObject" Target="../embeddings/oleObject121.bin"/><Relationship Id="rId37" Type="http://schemas.openxmlformats.org/officeDocument/2006/relationships/image" Target="../media/image124.wmf"/><Relationship Id="rId40" Type="http://schemas.openxmlformats.org/officeDocument/2006/relationships/oleObject" Target="../embeddings/oleObject125.bin"/><Relationship Id="rId45" Type="http://schemas.openxmlformats.org/officeDocument/2006/relationships/oleObject" Target="../embeddings/oleObject128.bin"/><Relationship Id="rId5" Type="http://schemas.openxmlformats.org/officeDocument/2006/relationships/image" Target="../media/image108.wmf"/><Relationship Id="rId15" Type="http://schemas.openxmlformats.org/officeDocument/2006/relationships/image" Target="../media/image113.wmf"/><Relationship Id="rId23" Type="http://schemas.openxmlformats.org/officeDocument/2006/relationships/image" Target="../media/image117.wmf"/><Relationship Id="rId28" Type="http://schemas.openxmlformats.org/officeDocument/2006/relationships/oleObject" Target="../embeddings/oleObject119.bin"/><Relationship Id="rId36" Type="http://schemas.openxmlformats.org/officeDocument/2006/relationships/oleObject" Target="../embeddings/oleObject123.bin"/><Relationship Id="rId10" Type="http://schemas.openxmlformats.org/officeDocument/2006/relationships/oleObject" Target="../embeddings/oleObject110.bin"/><Relationship Id="rId19" Type="http://schemas.openxmlformats.org/officeDocument/2006/relationships/image" Target="../media/image115.wmf"/><Relationship Id="rId31" Type="http://schemas.openxmlformats.org/officeDocument/2006/relationships/image" Target="../media/image121.wmf"/><Relationship Id="rId44" Type="http://schemas.openxmlformats.org/officeDocument/2006/relationships/image" Target="../media/image127.wmf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10.wmf"/><Relationship Id="rId14" Type="http://schemas.openxmlformats.org/officeDocument/2006/relationships/oleObject" Target="../embeddings/oleObject112.bin"/><Relationship Id="rId22" Type="http://schemas.openxmlformats.org/officeDocument/2006/relationships/oleObject" Target="../embeddings/oleObject116.bin"/><Relationship Id="rId27" Type="http://schemas.openxmlformats.org/officeDocument/2006/relationships/image" Target="../media/image119.wmf"/><Relationship Id="rId30" Type="http://schemas.openxmlformats.org/officeDocument/2006/relationships/oleObject" Target="../embeddings/oleObject120.bin"/><Relationship Id="rId35" Type="http://schemas.openxmlformats.org/officeDocument/2006/relationships/image" Target="../media/image123.wmf"/><Relationship Id="rId43" Type="http://schemas.openxmlformats.org/officeDocument/2006/relationships/oleObject" Target="../embeddings/oleObject127.bin"/><Relationship Id="rId48" Type="http://schemas.openxmlformats.org/officeDocument/2006/relationships/image" Target="../media/image12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2.bin"/><Relationship Id="rId13" Type="http://schemas.openxmlformats.org/officeDocument/2006/relationships/image" Target="../media/image134.wmf"/><Relationship Id="rId18" Type="http://schemas.openxmlformats.org/officeDocument/2006/relationships/oleObject" Target="../embeddings/oleObject137.bin"/><Relationship Id="rId26" Type="http://schemas.openxmlformats.org/officeDocument/2006/relationships/oleObject" Target="../embeddings/oleObject141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138.wmf"/><Relationship Id="rId7" Type="http://schemas.openxmlformats.org/officeDocument/2006/relationships/image" Target="../media/image131.wmf"/><Relationship Id="rId12" Type="http://schemas.openxmlformats.org/officeDocument/2006/relationships/oleObject" Target="../embeddings/oleObject134.bin"/><Relationship Id="rId17" Type="http://schemas.openxmlformats.org/officeDocument/2006/relationships/image" Target="../media/image136.wmf"/><Relationship Id="rId25" Type="http://schemas.openxmlformats.org/officeDocument/2006/relationships/image" Target="../media/image14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6.bin"/><Relationship Id="rId20" Type="http://schemas.openxmlformats.org/officeDocument/2006/relationships/oleObject" Target="../embeddings/oleObject138.bin"/><Relationship Id="rId29" Type="http://schemas.openxmlformats.org/officeDocument/2006/relationships/image" Target="../media/image142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1.bin"/><Relationship Id="rId11" Type="http://schemas.openxmlformats.org/officeDocument/2006/relationships/image" Target="../media/image133.wmf"/><Relationship Id="rId24" Type="http://schemas.openxmlformats.org/officeDocument/2006/relationships/oleObject" Target="../embeddings/oleObject140.bin"/><Relationship Id="rId5" Type="http://schemas.openxmlformats.org/officeDocument/2006/relationships/image" Target="../media/image130.wmf"/><Relationship Id="rId15" Type="http://schemas.openxmlformats.org/officeDocument/2006/relationships/image" Target="../media/image135.wmf"/><Relationship Id="rId23" Type="http://schemas.openxmlformats.org/officeDocument/2006/relationships/image" Target="../media/image139.wmf"/><Relationship Id="rId28" Type="http://schemas.openxmlformats.org/officeDocument/2006/relationships/oleObject" Target="../embeddings/oleObject142.bin"/><Relationship Id="rId10" Type="http://schemas.openxmlformats.org/officeDocument/2006/relationships/oleObject" Target="../embeddings/oleObject133.bin"/><Relationship Id="rId19" Type="http://schemas.openxmlformats.org/officeDocument/2006/relationships/image" Target="../media/image137.wmf"/><Relationship Id="rId4" Type="http://schemas.openxmlformats.org/officeDocument/2006/relationships/oleObject" Target="../embeddings/oleObject130.bin"/><Relationship Id="rId9" Type="http://schemas.openxmlformats.org/officeDocument/2006/relationships/image" Target="../media/image132.wmf"/><Relationship Id="rId14" Type="http://schemas.openxmlformats.org/officeDocument/2006/relationships/oleObject" Target="../embeddings/oleObject135.bin"/><Relationship Id="rId22" Type="http://schemas.openxmlformats.org/officeDocument/2006/relationships/oleObject" Target="../embeddings/oleObject139.bin"/><Relationship Id="rId27" Type="http://schemas.openxmlformats.org/officeDocument/2006/relationships/image" Target="../media/image141.wmf"/><Relationship Id="rId30" Type="http://schemas.openxmlformats.org/officeDocument/2006/relationships/hyperlink" Target="http://www.bcmath.ca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5.bin"/><Relationship Id="rId13" Type="http://schemas.openxmlformats.org/officeDocument/2006/relationships/oleObject" Target="../embeddings/oleObject148.bin"/><Relationship Id="rId18" Type="http://schemas.openxmlformats.org/officeDocument/2006/relationships/image" Target="../media/image149.wmf"/><Relationship Id="rId26" Type="http://schemas.openxmlformats.org/officeDocument/2006/relationships/oleObject" Target="../embeddings/oleObject154.bin"/><Relationship Id="rId39" Type="http://schemas.openxmlformats.org/officeDocument/2006/relationships/image" Target="../media/image159.wmf"/><Relationship Id="rId3" Type="http://schemas.openxmlformats.org/officeDocument/2006/relationships/notesSlide" Target="../notesSlides/notesSlide9.xml"/><Relationship Id="rId21" Type="http://schemas.openxmlformats.org/officeDocument/2006/relationships/oleObject" Target="../embeddings/oleObject152.bin"/><Relationship Id="rId34" Type="http://schemas.openxmlformats.org/officeDocument/2006/relationships/oleObject" Target="../embeddings/oleObject158.bin"/><Relationship Id="rId42" Type="http://schemas.openxmlformats.org/officeDocument/2006/relationships/oleObject" Target="../embeddings/oleObject162.bin"/><Relationship Id="rId7" Type="http://schemas.openxmlformats.org/officeDocument/2006/relationships/image" Target="../media/image144.wmf"/><Relationship Id="rId12" Type="http://schemas.openxmlformats.org/officeDocument/2006/relationships/oleObject" Target="../embeddings/oleObject147.bin"/><Relationship Id="rId17" Type="http://schemas.openxmlformats.org/officeDocument/2006/relationships/oleObject" Target="../embeddings/oleObject150.bin"/><Relationship Id="rId25" Type="http://schemas.openxmlformats.org/officeDocument/2006/relationships/image" Target="../media/image152.wmf"/><Relationship Id="rId33" Type="http://schemas.openxmlformats.org/officeDocument/2006/relationships/image" Target="../media/image156.wmf"/><Relationship Id="rId38" Type="http://schemas.openxmlformats.org/officeDocument/2006/relationships/oleObject" Target="../embeddings/oleObject1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8.wmf"/><Relationship Id="rId20" Type="http://schemas.openxmlformats.org/officeDocument/2006/relationships/image" Target="../media/image150.wmf"/><Relationship Id="rId29" Type="http://schemas.openxmlformats.org/officeDocument/2006/relationships/image" Target="../media/image154.wmf"/><Relationship Id="rId41" Type="http://schemas.openxmlformats.org/officeDocument/2006/relationships/image" Target="../media/image160.w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44.bin"/><Relationship Id="rId11" Type="http://schemas.openxmlformats.org/officeDocument/2006/relationships/image" Target="../media/image146.wmf"/><Relationship Id="rId24" Type="http://schemas.openxmlformats.org/officeDocument/2006/relationships/oleObject" Target="../embeddings/oleObject153.bin"/><Relationship Id="rId32" Type="http://schemas.openxmlformats.org/officeDocument/2006/relationships/oleObject" Target="../embeddings/oleObject157.bin"/><Relationship Id="rId37" Type="http://schemas.openxmlformats.org/officeDocument/2006/relationships/image" Target="../media/image158.wmf"/><Relationship Id="rId40" Type="http://schemas.openxmlformats.org/officeDocument/2006/relationships/oleObject" Target="../embeddings/oleObject161.bin"/><Relationship Id="rId5" Type="http://schemas.openxmlformats.org/officeDocument/2006/relationships/image" Target="../media/image143.wmf"/><Relationship Id="rId15" Type="http://schemas.openxmlformats.org/officeDocument/2006/relationships/oleObject" Target="../embeddings/oleObject149.bin"/><Relationship Id="rId23" Type="http://schemas.openxmlformats.org/officeDocument/2006/relationships/hyperlink" Target="http://www.bcmath.ca/" TargetMode="External"/><Relationship Id="rId28" Type="http://schemas.openxmlformats.org/officeDocument/2006/relationships/oleObject" Target="../embeddings/oleObject155.bin"/><Relationship Id="rId36" Type="http://schemas.openxmlformats.org/officeDocument/2006/relationships/oleObject" Target="../embeddings/oleObject159.bin"/><Relationship Id="rId10" Type="http://schemas.openxmlformats.org/officeDocument/2006/relationships/oleObject" Target="../embeddings/oleObject146.bin"/><Relationship Id="rId19" Type="http://schemas.openxmlformats.org/officeDocument/2006/relationships/oleObject" Target="../embeddings/oleObject151.bin"/><Relationship Id="rId31" Type="http://schemas.openxmlformats.org/officeDocument/2006/relationships/image" Target="../media/image155.wmf"/><Relationship Id="rId4" Type="http://schemas.openxmlformats.org/officeDocument/2006/relationships/oleObject" Target="../embeddings/oleObject143.bin"/><Relationship Id="rId9" Type="http://schemas.openxmlformats.org/officeDocument/2006/relationships/image" Target="../media/image145.wmf"/><Relationship Id="rId14" Type="http://schemas.openxmlformats.org/officeDocument/2006/relationships/image" Target="../media/image147.wmf"/><Relationship Id="rId22" Type="http://schemas.openxmlformats.org/officeDocument/2006/relationships/image" Target="../media/image151.wmf"/><Relationship Id="rId27" Type="http://schemas.openxmlformats.org/officeDocument/2006/relationships/image" Target="../media/image153.wmf"/><Relationship Id="rId30" Type="http://schemas.openxmlformats.org/officeDocument/2006/relationships/oleObject" Target="../embeddings/oleObject156.bin"/><Relationship Id="rId35" Type="http://schemas.openxmlformats.org/officeDocument/2006/relationships/image" Target="../media/image157.wmf"/><Relationship Id="rId43" Type="http://schemas.openxmlformats.org/officeDocument/2006/relationships/image" Target="../media/image16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5.bin"/><Relationship Id="rId13" Type="http://schemas.openxmlformats.org/officeDocument/2006/relationships/image" Target="../media/image166.wmf"/><Relationship Id="rId18" Type="http://schemas.openxmlformats.org/officeDocument/2006/relationships/oleObject" Target="../embeddings/oleObject170.bin"/><Relationship Id="rId26" Type="http://schemas.openxmlformats.org/officeDocument/2006/relationships/oleObject" Target="../embeddings/oleObject174.bin"/><Relationship Id="rId39" Type="http://schemas.openxmlformats.org/officeDocument/2006/relationships/image" Target="../media/image178.wmf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170.wmf"/><Relationship Id="rId34" Type="http://schemas.openxmlformats.org/officeDocument/2006/relationships/oleObject" Target="../embeddings/oleObject179.bin"/><Relationship Id="rId7" Type="http://schemas.openxmlformats.org/officeDocument/2006/relationships/image" Target="../media/image163.wmf"/><Relationship Id="rId12" Type="http://schemas.openxmlformats.org/officeDocument/2006/relationships/oleObject" Target="../embeddings/oleObject167.bin"/><Relationship Id="rId17" Type="http://schemas.openxmlformats.org/officeDocument/2006/relationships/image" Target="../media/image168.wmf"/><Relationship Id="rId25" Type="http://schemas.openxmlformats.org/officeDocument/2006/relationships/image" Target="../media/image172.wmf"/><Relationship Id="rId33" Type="http://schemas.openxmlformats.org/officeDocument/2006/relationships/oleObject" Target="../embeddings/oleObject178.bin"/><Relationship Id="rId38" Type="http://schemas.openxmlformats.org/officeDocument/2006/relationships/oleObject" Target="../embeddings/oleObject18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9.bin"/><Relationship Id="rId20" Type="http://schemas.openxmlformats.org/officeDocument/2006/relationships/oleObject" Target="../embeddings/oleObject171.bin"/><Relationship Id="rId29" Type="http://schemas.openxmlformats.org/officeDocument/2006/relationships/image" Target="../media/image174.wmf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64.bin"/><Relationship Id="rId11" Type="http://schemas.openxmlformats.org/officeDocument/2006/relationships/image" Target="../media/image165.wmf"/><Relationship Id="rId24" Type="http://schemas.openxmlformats.org/officeDocument/2006/relationships/oleObject" Target="../embeddings/oleObject173.bin"/><Relationship Id="rId32" Type="http://schemas.openxmlformats.org/officeDocument/2006/relationships/oleObject" Target="../embeddings/oleObject177.bin"/><Relationship Id="rId37" Type="http://schemas.openxmlformats.org/officeDocument/2006/relationships/image" Target="../media/image177.wmf"/><Relationship Id="rId40" Type="http://schemas.openxmlformats.org/officeDocument/2006/relationships/hyperlink" Target="http://www.bcmath.ca/" TargetMode="External"/><Relationship Id="rId5" Type="http://schemas.openxmlformats.org/officeDocument/2006/relationships/image" Target="../media/image162.wmf"/><Relationship Id="rId15" Type="http://schemas.openxmlformats.org/officeDocument/2006/relationships/image" Target="../media/image167.wmf"/><Relationship Id="rId23" Type="http://schemas.openxmlformats.org/officeDocument/2006/relationships/image" Target="../media/image171.wmf"/><Relationship Id="rId28" Type="http://schemas.openxmlformats.org/officeDocument/2006/relationships/oleObject" Target="../embeddings/oleObject175.bin"/><Relationship Id="rId36" Type="http://schemas.openxmlformats.org/officeDocument/2006/relationships/oleObject" Target="../embeddings/oleObject180.bin"/><Relationship Id="rId10" Type="http://schemas.openxmlformats.org/officeDocument/2006/relationships/oleObject" Target="../embeddings/oleObject166.bin"/><Relationship Id="rId19" Type="http://schemas.openxmlformats.org/officeDocument/2006/relationships/image" Target="../media/image169.wmf"/><Relationship Id="rId31" Type="http://schemas.openxmlformats.org/officeDocument/2006/relationships/image" Target="../media/image175.wmf"/><Relationship Id="rId4" Type="http://schemas.openxmlformats.org/officeDocument/2006/relationships/oleObject" Target="../embeddings/oleObject163.bin"/><Relationship Id="rId9" Type="http://schemas.openxmlformats.org/officeDocument/2006/relationships/image" Target="../media/image164.wmf"/><Relationship Id="rId14" Type="http://schemas.openxmlformats.org/officeDocument/2006/relationships/oleObject" Target="../embeddings/oleObject168.bin"/><Relationship Id="rId22" Type="http://schemas.openxmlformats.org/officeDocument/2006/relationships/oleObject" Target="../embeddings/oleObject172.bin"/><Relationship Id="rId27" Type="http://schemas.openxmlformats.org/officeDocument/2006/relationships/image" Target="../media/image173.wmf"/><Relationship Id="rId30" Type="http://schemas.openxmlformats.org/officeDocument/2006/relationships/oleObject" Target="../embeddings/oleObject176.bin"/><Relationship Id="rId35" Type="http://schemas.openxmlformats.org/officeDocument/2006/relationships/image" Target="../media/image1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4.bin"/><Relationship Id="rId13" Type="http://schemas.openxmlformats.org/officeDocument/2006/relationships/image" Target="../media/image182.wmf"/><Relationship Id="rId18" Type="http://schemas.openxmlformats.org/officeDocument/2006/relationships/oleObject" Target="../embeddings/oleObject189.bin"/><Relationship Id="rId26" Type="http://schemas.openxmlformats.org/officeDocument/2006/relationships/oleObject" Target="../embeddings/oleObject193.bin"/><Relationship Id="rId39" Type="http://schemas.openxmlformats.org/officeDocument/2006/relationships/oleObject" Target="../embeddings/oleObject199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185.wmf"/><Relationship Id="rId34" Type="http://schemas.openxmlformats.org/officeDocument/2006/relationships/oleObject" Target="../embeddings/oleObject197.bin"/><Relationship Id="rId7" Type="http://schemas.openxmlformats.org/officeDocument/2006/relationships/image" Target="../media/image167.wmf"/><Relationship Id="rId12" Type="http://schemas.openxmlformats.org/officeDocument/2006/relationships/oleObject" Target="../embeddings/oleObject186.bin"/><Relationship Id="rId17" Type="http://schemas.openxmlformats.org/officeDocument/2006/relationships/image" Target="../media/image184.wmf"/><Relationship Id="rId25" Type="http://schemas.openxmlformats.org/officeDocument/2006/relationships/image" Target="../media/image186.wmf"/><Relationship Id="rId33" Type="http://schemas.openxmlformats.org/officeDocument/2006/relationships/image" Target="../media/image190.wmf"/><Relationship Id="rId38" Type="http://schemas.openxmlformats.org/officeDocument/2006/relationships/image" Target="../media/image19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8.bin"/><Relationship Id="rId20" Type="http://schemas.openxmlformats.org/officeDocument/2006/relationships/oleObject" Target="../embeddings/oleObject190.bin"/><Relationship Id="rId29" Type="http://schemas.openxmlformats.org/officeDocument/2006/relationships/image" Target="../media/image188.wmf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83.bin"/><Relationship Id="rId11" Type="http://schemas.openxmlformats.org/officeDocument/2006/relationships/image" Target="../media/image181.wmf"/><Relationship Id="rId24" Type="http://schemas.openxmlformats.org/officeDocument/2006/relationships/oleObject" Target="../embeddings/oleObject192.bin"/><Relationship Id="rId32" Type="http://schemas.openxmlformats.org/officeDocument/2006/relationships/oleObject" Target="../embeddings/oleObject196.bin"/><Relationship Id="rId37" Type="http://schemas.openxmlformats.org/officeDocument/2006/relationships/oleObject" Target="../embeddings/oleObject198.bin"/><Relationship Id="rId40" Type="http://schemas.openxmlformats.org/officeDocument/2006/relationships/image" Target="../media/image193.wmf"/><Relationship Id="rId5" Type="http://schemas.openxmlformats.org/officeDocument/2006/relationships/image" Target="../media/image179.wmf"/><Relationship Id="rId15" Type="http://schemas.openxmlformats.org/officeDocument/2006/relationships/image" Target="../media/image183.wmf"/><Relationship Id="rId23" Type="http://schemas.openxmlformats.org/officeDocument/2006/relationships/image" Target="../media/image175.wmf"/><Relationship Id="rId28" Type="http://schemas.openxmlformats.org/officeDocument/2006/relationships/oleObject" Target="../embeddings/oleObject194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85.bin"/><Relationship Id="rId19" Type="http://schemas.openxmlformats.org/officeDocument/2006/relationships/image" Target="../media/image173.wmf"/><Relationship Id="rId31" Type="http://schemas.openxmlformats.org/officeDocument/2006/relationships/image" Target="../media/image189.wmf"/><Relationship Id="rId4" Type="http://schemas.openxmlformats.org/officeDocument/2006/relationships/oleObject" Target="../embeddings/oleObject182.bin"/><Relationship Id="rId9" Type="http://schemas.openxmlformats.org/officeDocument/2006/relationships/image" Target="../media/image180.wmf"/><Relationship Id="rId14" Type="http://schemas.openxmlformats.org/officeDocument/2006/relationships/oleObject" Target="../embeddings/oleObject187.bin"/><Relationship Id="rId22" Type="http://schemas.openxmlformats.org/officeDocument/2006/relationships/oleObject" Target="../embeddings/oleObject191.bin"/><Relationship Id="rId27" Type="http://schemas.openxmlformats.org/officeDocument/2006/relationships/image" Target="../media/image187.wmf"/><Relationship Id="rId30" Type="http://schemas.openxmlformats.org/officeDocument/2006/relationships/oleObject" Target="../embeddings/oleObject195.bin"/><Relationship Id="rId35" Type="http://schemas.openxmlformats.org/officeDocument/2006/relationships/image" Target="../media/image19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2.bin"/><Relationship Id="rId13" Type="http://schemas.openxmlformats.org/officeDocument/2006/relationships/image" Target="../media/image198.wmf"/><Relationship Id="rId18" Type="http://schemas.openxmlformats.org/officeDocument/2006/relationships/oleObject" Target="../embeddings/oleObject207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202.wmf"/><Relationship Id="rId7" Type="http://schemas.openxmlformats.org/officeDocument/2006/relationships/image" Target="../media/image195.wmf"/><Relationship Id="rId12" Type="http://schemas.openxmlformats.org/officeDocument/2006/relationships/oleObject" Target="../embeddings/oleObject204.bin"/><Relationship Id="rId17" Type="http://schemas.openxmlformats.org/officeDocument/2006/relationships/image" Target="../media/image20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6.bin"/><Relationship Id="rId20" Type="http://schemas.openxmlformats.org/officeDocument/2006/relationships/oleObject" Target="../embeddings/oleObject208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01.bin"/><Relationship Id="rId11" Type="http://schemas.openxmlformats.org/officeDocument/2006/relationships/image" Target="../media/image197.wmf"/><Relationship Id="rId5" Type="http://schemas.openxmlformats.org/officeDocument/2006/relationships/image" Target="../media/image194.wmf"/><Relationship Id="rId15" Type="http://schemas.openxmlformats.org/officeDocument/2006/relationships/image" Target="../media/image199.wmf"/><Relationship Id="rId23" Type="http://schemas.openxmlformats.org/officeDocument/2006/relationships/image" Target="../media/image203.wmf"/><Relationship Id="rId10" Type="http://schemas.openxmlformats.org/officeDocument/2006/relationships/oleObject" Target="../embeddings/oleObject203.bin"/><Relationship Id="rId19" Type="http://schemas.openxmlformats.org/officeDocument/2006/relationships/image" Target="../media/image201.wmf"/><Relationship Id="rId4" Type="http://schemas.openxmlformats.org/officeDocument/2006/relationships/oleObject" Target="../embeddings/oleObject200.bin"/><Relationship Id="rId9" Type="http://schemas.openxmlformats.org/officeDocument/2006/relationships/image" Target="../media/image196.wmf"/><Relationship Id="rId14" Type="http://schemas.openxmlformats.org/officeDocument/2006/relationships/oleObject" Target="../embeddings/oleObject205.bin"/><Relationship Id="rId22" Type="http://schemas.openxmlformats.org/officeDocument/2006/relationships/oleObject" Target="../embeddings/oleObject209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2.bin"/><Relationship Id="rId13" Type="http://schemas.openxmlformats.org/officeDocument/2006/relationships/image" Target="../media/image208.wmf"/><Relationship Id="rId18" Type="http://schemas.openxmlformats.org/officeDocument/2006/relationships/oleObject" Target="../embeddings/oleObject217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212.wmf"/><Relationship Id="rId7" Type="http://schemas.openxmlformats.org/officeDocument/2006/relationships/image" Target="../media/image205.wmf"/><Relationship Id="rId12" Type="http://schemas.openxmlformats.org/officeDocument/2006/relationships/oleObject" Target="../embeddings/oleObject214.bin"/><Relationship Id="rId17" Type="http://schemas.openxmlformats.org/officeDocument/2006/relationships/image" Target="../media/image21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6.bin"/><Relationship Id="rId20" Type="http://schemas.openxmlformats.org/officeDocument/2006/relationships/oleObject" Target="../embeddings/oleObject218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11.bin"/><Relationship Id="rId11" Type="http://schemas.openxmlformats.org/officeDocument/2006/relationships/image" Target="../media/image207.wmf"/><Relationship Id="rId5" Type="http://schemas.openxmlformats.org/officeDocument/2006/relationships/image" Target="../media/image204.wmf"/><Relationship Id="rId15" Type="http://schemas.openxmlformats.org/officeDocument/2006/relationships/image" Target="../media/image209.wmf"/><Relationship Id="rId10" Type="http://schemas.openxmlformats.org/officeDocument/2006/relationships/oleObject" Target="../embeddings/oleObject213.bin"/><Relationship Id="rId19" Type="http://schemas.openxmlformats.org/officeDocument/2006/relationships/image" Target="../media/image211.wmf"/><Relationship Id="rId4" Type="http://schemas.openxmlformats.org/officeDocument/2006/relationships/oleObject" Target="../embeddings/oleObject210.bin"/><Relationship Id="rId9" Type="http://schemas.openxmlformats.org/officeDocument/2006/relationships/image" Target="../media/image206.wmf"/><Relationship Id="rId14" Type="http://schemas.openxmlformats.org/officeDocument/2006/relationships/oleObject" Target="../embeddings/oleObject215.bin"/><Relationship Id="rId22" Type="http://schemas.openxmlformats.org/officeDocument/2006/relationships/hyperlink" Target="http://www.bcmath.ca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5.wmf"/><Relationship Id="rId13" Type="http://schemas.openxmlformats.org/officeDocument/2006/relationships/oleObject" Target="../embeddings/oleObject224.bin"/><Relationship Id="rId18" Type="http://schemas.openxmlformats.org/officeDocument/2006/relationships/image" Target="../media/image220.wmf"/><Relationship Id="rId26" Type="http://schemas.openxmlformats.org/officeDocument/2006/relationships/image" Target="../media/image224.wmf"/><Relationship Id="rId3" Type="http://schemas.openxmlformats.org/officeDocument/2006/relationships/oleObject" Target="../embeddings/oleObject219.bin"/><Relationship Id="rId21" Type="http://schemas.openxmlformats.org/officeDocument/2006/relationships/oleObject" Target="../embeddings/oleObject228.bin"/><Relationship Id="rId7" Type="http://schemas.openxmlformats.org/officeDocument/2006/relationships/oleObject" Target="../embeddings/oleObject221.bin"/><Relationship Id="rId12" Type="http://schemas.openxmlformats.org/officeDocument/2006/relationships/image" Target="../media/image217.wmf"/><Relationship Id="rId17" Type="http://schemas.openxmlformats.org/officeDocument/2006/relationships/oleObject" Target="../embeddings/oleObject226.bin"/><Relationship Id="rId25" Type="http://schemas.openxmlformats.org/officeDocument/2006/relationships/oleObject" Target="../embeddings/oleObject2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9.wmf"/><Relationship Id="rId20" Type="http://schemas.openxmlformats.org/officeDocument/2006/relationships/image" Target="../media/image221.wmf"/><Relationship Id="rId29" Type="http://schemas.openxmlformats.org/officeDocument/2006/relationships/oleObject" Target="../embeddings/oleObject232.bin"/><Relationship Id="rId1" Type="http://schemas.openxmlformats.org/officeDocument/2006/relationships/vmlDrawing" Target="../drawings/vmlDrawing16.vml"/><Relationship Id="rId6" Type="http://schemas.openxmlformats.org/officeDocument/2006/relationships/image" Target="../media/image214.wmf"/><Relationship Id="rId11" Type="http://schemas.openxmlformats.org/officeDocument/2006/relationships/oleObject" Target="../embeddings/oleObject223.bin"/><Relationship Id="rId24" Type="http://schemas.openxmlformats.org/officeDocument/2006/relationships/image" Target="../media/image223.wmf"/><Relationship Id="rId32" Type="http://schemas.openxmlformats.org/officeDocument/2006/relationships/image" Target="../media/image227.wmf"/><Relationship Id="rId5" Type="http://schemas.openxmlformats.org/officeDocument/2006/relationships/oleObject" Target="../embeddings/oleObject220.bin"/><Relationship Id="rId15" Type="http://schemas.openxmlformats.org/officeDocument/2006/relationships/oleObject" Target="../embeddings/oleObject225.bin"/><Relationship Id="rId23" Type="http://schemas.openxmlformats.org/officeDocument/2006/relationships/oleObject" Target="../embeddings/oleObject229.bin"/><Relationship Id="rId28" Type="http://schemas.openxmlformats.org/officeDocument/2006/relationships/image" Target="../media/image225.wmf"/><Relationship Id="rId10" Type="http://schemas.openxmlformats.org/officeDocument/2006/relationships/image" Target="../media/image216.wmf"/><Relationship Id="rId19" Type="http://schemas.openxmlformats.org/officeDocument/2006/relationships/oleObject" Target="../embeddings/oleObject227.bin"/><Relationship Id="rId31" Type="http://schemas.openxmlformats.org/officeDocument/2006/relationships/oleObject" Target="../embeddings/oleObject233.bin"/><Relationship Id="rId4" Type="http://schemas.openxmlformats.org/officeDocument/2006/relationships/image" Target="../media/image213.wmf"/><Relationship Id="rId9" Type="http://schemas.openxmlformats.org/officeDocument/2006/relationships/oleObject" Target="../embeddings/oleObject222.bin"/><Relationship Id="rId14" Type="http://schemas.openxmlformats.org/officeDocument/2006/relationships/image" Target="../media/image218.wmf"/><Relationship Id="rId22" Type="http://schemas.openxmlformats.org/officeDocument/2006/relationships/image" Target="../media/image222.wmf"/><Relationship Id="rId27" Type="http://schemas.openxmlformats.org/officeDocument/2006/relationships/oleObject" Target="../embeddings/oleObject231.bin"/><Relationship Id="rId30" Type="http://schemas.openxmlformats.org/officeDocument/2006/relationships/image" Target="../media/image22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29.wmf"/><Relationship Id="rId5" Type="http://schemas.openxmlformats.org/officeDocument/2006/relationships/oleObject" Target="../embeddings/oleObject235.bin"/><Relationship Id="rId4" Type="http://schemas.openxmlformats.org/officeDocument/2006/relationships/image" Target="../media/image22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31.wmf"/><Relationship Id="rId5" Type="http://schemas.openxmlformats.org/officeDocument/2006/relationships/oleObject" Target="../embeddings/oleObject237.bin"/><Relationship Id="rId4" Type="http://schemas.openxmlformats.org/officeDocument/2006/relationships/image" Target="../media/image23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0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9" Type="http://schemas.openxmlformats.org/officeDocument/2006/relationships/oleObject" Target="../embeddings/oleObject54.bin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34" Type="http://schemas.openxmlformats.org/officeDocument/2006/relationships/image" Target="../media/image52.wmf"/><Relationship Id="rId42" Type="http://schemas.openxmlformats.org/officeDocument/2006/relationships/image" Target="../media/image56.wmf"/><Relationship Id="rId47" Type="http://schemas.openxmlformats.org/officeDocument/2006/relationships/oleObject" Target="../embeddings/oleObject58.bin"/><Relationship Id="rId50" Type="http://schemas.openxmlformats.org/officeDocument/2006/relationships/image" Target="../media/image60.wmf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3.bin"/><Relationship Id="rId25" Type="http://schemas.openxmlformats.org/officeDocument/2006/relationships/oleObject" Target="../embeddings/oleObject47.bin"/><Relationship Id="rId33" Type="http://schemas.openxmlformats.org/officeDocument/2006/relationships/oleObject" Target="../embeddings/oleObject51.bin"/><Relationship Id="rId38" Type="http://schemas.openxmlformats.org/officeDocument/2006/relationships/image" Target="../media/image54.wmf"/><Relationship Id="rId46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29" Type="http://schemas.openxmlformats.org/officeDocument/2006/relationships/oleObject" Target="../embeddings/oleObject49.bin"/><Relationship Id="rId41" Type="http://schemas.openxmlformats.org/officeDocument/2006/relationships/oleObject" Target="../embeddings/oleObject55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47.wmf"/><Relationship Id="rId32" Type="http://schemas.openxmlformats.org/officeDocument/2006/relationships/image" Target="../media/image51.wmf"/><Relationship Id="rId37" Type="http://schemas.openxmlformats.org/officeDocument/2006/relationships/oleObject" Target="../embeddings/oleObject53.bin"/><Relationship Id="rId40" Type="http://schemas.openxmlformats.org/officeDocument/2006/relationships/image" Target="../media/image55.wmf"/><Relationship Id="rId45" Type="http://schemas.openxmlformats.org/officeDocument/2006/relationships/oleObject" Target="../embeddings/oleObject57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28" Type="http://schemas.openxmlformats.org/officeDocument/2006/relationships/image" Target="../media/image49.wmf"/><Relationship Id="rId36" Type="http://schemas.openxmlformats.org/officeDocument/2006/relationships/image" Target="../media/image53.wmf"/><Relationship Id="rId49" Type="http://schemas.openxmlformats.org/officeDocument/2006/relationships/oleObject" Target="../embeddings/oleObject59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4.bin"/><Relationship Id="rId31" Type="http://schemas.openxmlformats.org/officeDocument/2006/relationships/oleObject" Target="../embeddings/oleObject50.bin"/><Relationship Id="rId44" Type="http://schemas.openxmlformats.org/officeDocument/2006/relationships/image" Target="../media/image57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Relationship Id="rId27" Type="http://schemas.openxmlformats.org/officeDocument/2006/relationships/oleObject" Target="../embeddings/oleObject48.bin"/><Relationship Id="rId30" Type="http://schemas.openxmlformats.org/officeDocument/2006/relationships/image" Target="../media/image50.wmf"/><Relationship Id="rId35" Type="http://schemas.openxmlformats.org/officeDocument/2006/relationships/oleObject" Target="../embeddings/oleObject52.bin"/><Relationship Id="rId43" Type="http://schemas.openxmlformats.org/officeDocument/2006/relationships/oleObject" Target="../embeddings/oleObject56.bin"/><Relationship Id="rId48" Type="http://schemas.openxmlformats.org/officeDocument/2006/relationships/image" Target="../media/image59.wmf"/><Relationship Id="rId8" Type="http://schemas.openxmlformats.org/officeDocument/2006/relationships/image" Target="../media/image3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5.wmf"/><Relationship Id="rId18" Type="http://schemas.openxmlformats.org/officeDocument/2006/relationships/oleObject" Target="../embeddings/oleObject67.bin"/><Relationship Id="rId26" Type="http://schemas.openxmlformats.org/officeDocument/2006/relationships/image" Target="../media/image71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69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7.wmf"/><Relationship Id="rId25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4.wmf"/><Relationship Id="rId24" Type="http://schemas.openxmlformats.org/officeDocument/2006/relationships/image" Target="../media/image70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72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8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5.bin"/><Relationship Id="rId22" Type="http://schemas.openxmlformats.org/officeDocument/2006/relationships/hyperlink" Target="http://www.bcmath.ca/" TargetMode="External"/><Relationship Id="rId27" Type="http://schemas.openxmlformats.org/officeDocument/2006/relationships/oleObject" Target="../embeddings/oleObject7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79.bin"/><Relationship Id="rId26" Type="http://schemas.openxmlformats.org/officeDocument/2006/relationships/oleObject" Target="../embeddings/oleObject83.bin"/><Relationship Id="rId39" Type="http://schemas.openxmlformats.org/officeDocument/2006/relationships/oleObject" Target="../embeddings/oleObject89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81.wmf"/><Relationship Id="rId34" Type="http://schemas.openxmlformats.org/officeDocument/2006/relationships/hyperlink" Target="http://www.bcmath.ca/" TargetMode="External"/><Relationship Id="rId42" Type="http://schemas.openxmlformats.org/officeDocument/2006/relationships/image" Target="../media/image91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9.wmf"/><Relationship Id="rId25" Type="http://schemas.openxmlformats.org/officeDocument/2006/relationships/image" Target="../media/image83.wmf"/><Relationship Id="rId33" Type="http://schemas.openxmlformats.org/officeDocument/2006/relationships/image" Target="../media/image87.wmf"/><Relationship Id="rId38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8.bin"/><Relationship Id="rId20" Type="http://schemas.openxmlformats.org/officeDocument/2006/relationships/oleObject" Target="../embeddings/oleObject80.bin"/><Relationship Id="rId29" Type="http://schemas.openxmlformats.org/officeDocument/2006/relationships/image" Target="../media/image85.wmf"/><Relationship Id="rId41" Type="http://schemas.openxmlformats.org/officeDocument/2006/relationships/oleObject" Target="../embeddings/oleObject90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6.wmf"/><Relationship Id="rId24" Type="http://schemas.openxmlformats.org/officeDocument/2006/relationships/oleObject" Target="../embeddings/oleObject82.bin"/><Relationship Id="rId32" Type="http://schemas.openxmlformats.org/officeDocument/2006/relationships/oleObject" Target="../embeddings/oleObject86.bin"/><Relationship Id="rId37" Type="http://schemas.openxmlformats.org/officeDocument/2006/relationships/oleObject" Target="../embeddings/oleObject88.bin"/><Relationship Id="rId40" Type="http://schemas.openxmlformats.org/officeDocument/2006/relationships/image" Target="../media/image90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28" Type="http://schemas.openxmlformats.org/officeDocument/2006/relationships/oleObject" Target="../embeddings/oleObject84.bin"/><Relationship Id="rId36" Type="http://schemas.openxmlformats.org/officeDocument/2006/relationships/image" Target="../media/image88.wmf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80.wmf"/><Relationship Id="rId31" Type="http://schemas.openxmlformats.org/officeDocument/2006/relationships/image" Target="../media/image86.wmf"/><Relationship Id="rId44" Type="http://schemas.openxmlformats.org/officeDocument/2006/relationships/image" Target="../media/image92.wmf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7.bin"/><Relationship Id="rId22" Type="http://schemas.openxmlformats.org/officeDocument/2006/relationships/oleObject" Target="../embeddings/oleObject81.bin"/><Relationship Id="rId27" Type="http://schemas.openxmlformats.org/officeDocument/2006/relationships/image" Target="../media/image84.wmf"/><Relationship Id="rId30" Type="http://schemas.openxmlformats.org/officeDocument/2006/relationships/oleObject" Target="../embeddings/oleObject85.bin"/><Relationship Id="rId35" Type="http://schemas.openxmlformats.org/officeDocument/2006/relationships/oleObject" Target="../embeddings/oleObject87.bin"/><Relationship Id="rId43" Type="http://schemas.openxmlformats.org/officeDocument/2006/relationships/oleObject" Target="../embeddings/oleObject9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E1E0B-92E9-4172-B5DE-D06597FF7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Sect. </a:t>
            </a:r>
            <a:r>
              <a:rPr lang="en-CA"/>
              <a:t>5.5</a:t>
            </a:r>
            <a:endParaRPr lang="en-CA" dirty="0"/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CDC4AC88-1961-4357-AC96-1B1F52FEC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r>
              <a:rPr lang="en-CA" altLang="en-US" sz="2500" dirty="0"/>
              <a:t>Simplifying </a:t>
            </a:r>
            <a:r>
              <a:rPr lang="en-CA" altLang="en-US" sz="2500"/>
              <a:t>and Solving Logarithmic </a:t>
            </a:r>
            <a:r>
              <a:rPr lang="en-CA" altLang="en-US" sz="2500" dirty="0"/>
              <a:t>Equations and Identities</a:t>
            </a:r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E9F5C6C6-0E41-42CC-B1AC-04CB3E8D2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BA63D-A01B-4F6C-BD02-BE08E420F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081" y="274638"/>
            <a:ext cx="9116696" cy="5064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Extension…..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1E921-8106-488F-A6B0-581EA8043A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5440" y="892176"/>
            <a:ext cx="11196320" cy="1084263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When both sides of an equation have the same Log with the same “base”, then the values being “</a:t>
            </a:r>
            <a:r>
              <a:rPr lang="en-CA" sz="2200" i="1" dirty="0"/>
              <a:t>logged</a:t>
            </a:r>
            <a:r>
              <a:rPr lang="en-CA" sz="2200" dirty="0"/>
              <a:t>” must be equal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Cancel out the logarithms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CA" sz="2200" dirty="0"/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A72EE905-CB98-419A-A527-02E1BE4199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1" y="2174876"/>
          <a:ext cx="48101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2806700" imgH="254000" progId="Equation.DSMT4">
                  <p:embed/>
                </p:oleObj>
              </mc:Choice>
              <mc:Fallback>
                <p:oleObj name="Equation" r:id="rId4" imgW="2806700" imgH="254000" progId="Equation.DSMT4">
                  <p:embed/>
                  <p:pic>
                    <p:nvPicPr>
                      <p:cNvPr id="4098" name="Object 2">
                        <a:extLst>
                          <a:ext uri="{FF2B5EF4-FFF2-40B4-BE49-F238E27FC236}">
                            <a16:creationId xmlns:a16="http://schemas.microsoft.com/office/drawing/2014/main" id="{A72EE905-CB98-419A-A527-02E1BE4199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1" y="2174876"/>
                        <a:ext cx="48101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32B3F7AE-7ABF-49F0-AEA0-4A4C66B0CC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0751" y="2835276"/>
          <a:ext cx="5429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317362" imgH="228501" progId="Equation.DSMT4">
                  <p:embed/>
                </p:oleObj>
              </mc:Choice>
              <mc:Fallback>
                <p:oleObj name="Equation" r:id="rId6" imgW="317362" imgH="228501" progId="Equation.DSMT4">
                  <p:embed/>
                  <p:pic>
                    <p:nvPicPr>
                      <p:cNvPr id="4099" name="Object 3">
                        <a:extLst>
                          <a:ext uri="{FF2B5EF4-FFF2-40B4-BE49-F238E27FC236}">
                            <a16:creationId xmlns:a16="http://schemas.microsoft.com/office/drawing/2014/main" id="{32B3F7AE-7ABF-49F0-AEA0-4A4C66B0CC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1" y="2835276"/>
                        <a:ext cx="5429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" name="Object 4">
            <a:extLst>
              <a:ext uri="{FF2B5EF4-FFF2-40B4-BE49-F238E27FC236}">
                <a16:creationId xmlns:a16="http://schemas.microsoft.com/office/drawing/2014/main" id="{FDAEB760-5D8A-472E-A9C1-84C4A4D3E4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28303"/>
              </p:ext>
            </p:extLst>
          </p:nvPr>
        </p:nvGraphicFramePr>
        <p:xfrm>
          <a:off x="7205663" y="3043238"/>
          <a:ext cx="277336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689100" imgH="469900" progId="Equation.DSMT4">
                  <p:embed/>
                </p:oleObj>
              </mc:Choice>
              <mc:Fallback>
                <p:oleObj name="Equation" r:id="rId8" imgW="1689100" imgH="469900" progId="Equation.DSMT4">
                  <p:embed/>
                  <p:pic>
                    <p:nvPicPr>
                      <p:cNvPr id="6146" name="Object 4">
                        <a:extLst>
                          <a:ext uri="{FF2B5EF4-FFF2-40B4-BE49-F238E27FC236}">
                            <a16:creationId xmlns:a16="http://schemas.microsoft.com/office/drawing/2014/main" id="{FDAEB760-5D8A-472E-A9C1-84C4A4D3E4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5663" y="3043238"/>
                        <a:ext cx="2773363" cy="7715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TextBox 7">
            <a:extLst>
              <a:ext uri="{FF2B5EF4-FFF2-40B4-BE49-F238E27FC236}">
                <a16:creationId xmlns:a16="http://schemas.microsoft.com/office/drawing/2014/main" id="{D7D5E97A-94F9-4F40-A67A-F8208D49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8350" y="4022725"/>
            <a:ext cx="3200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Both sides have the same Logs.  Cancel them out!</a:t>
            </a:r>
          </a:p>
        </p:txBody>
      </p:sp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709AD318-700A-445D-9405-AEF5CEE329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4314" y="2660651"/>
          <a:ext cx="13493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787400" imgH="457200" progId="Equation.DSMT4">
                  <p:embed/>
                </p:oleObj>
              </mc:Choice>
              <mc:Fallback>
                <p:oleObj name="Equation" r:id="rId10" imgW="787400" imgH="457200" progId="Equation.DSMT4">
                  <p:embed/>
                  <p:pic>
                    <p:nvPicPr>
                      <p:cNvPr id="4101" name="Object 5">
                        <a:extLst>
                          <a:ext uri="{FF2B5EF4-FFF2-40B4-BE49-F238E27FC236}">
                            <a16:creationId xmlns:a16="http://schemas.microsoft.com/office/drawing/2014/main" id="{709AD318-700A-445D-9405-AEF5CEE329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4" y="2660651"/>
                        <a:ext cx="134937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3ADB2604-CF2A-43CC-AEC6-D2C914F7BA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54639" y="2898776"/>
          <a:ext cx="5429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317362" imgH="228501" progId="Equation.DSMT4">
                  <p:embed/>
                </p:oleObj>
              </mc:Choice>
              <mc:Fallback>
                <p:oleObj name="Equation" r:id="rId12" imgW="317362" imgH="228501" progId="Equation.DSMT4">
                  <p:embed/>
                  <p:pic>
                    <p:nvPicPr>
                      <p:cNvPr id="4102" name="Object 6">
                        <a:extLst>
                          <a:ext uri="{FF2B5EF4-FFF2-40B4-BE49-F238E27FC236}">
                            <a16:creationId xmlns:a16="http://schemas.microsoft.com/office/drawing/2014/main" id="{3ADB2604-CF2A-43CC-AEC6-D2C914F7BA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9" y="2898776"/>
                        <a:ext cx="5429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>
            <a:extLst>
              <a:ext uri="{FF2B5EF4-FFF2-40B4-BE49-F238E27FC236}">
                <a16:creationId xmlns:a16="http://schemas.microsoft.com/office/drawing/2014/main" id="{093ED47C-36E9-4ED9-886A-78A533E64A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1050" y="2860676"/>
          <a:ext cx="3238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126835" imgH="139518" progId="Equation.DSMT4">
                  <p:embed/>
                </p:oleObj>
              </mc:Choice>
              <mc:Fallback>
                <p:oleObj name="Equation" r:id="rId14" imgW="126835" imgH="139518" progId="Equation.DSMT4">
                  <p:embed/>
                  <p:pic>
                    <p:nvPicPr>
                      <p:cNvPr id="4103" name="Object 7">
                        <a:extLst>
                          <a:ext uri="{FF2B5EF4-FFF2-40B4-BE49-F238E27FC236}">
                            <a16:creationId xmlns:a16="http://schemas.microsoft.com/office/drawing/2014/main" id="{093ED47C-36E9-4ED9-886A-78A533E64A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2860676"/>
                        <a:ext cx="3238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>
            <a:extLst>
              <a:ext uri="{FF2B5EF4-FFF2-40B4-BE49-F238E27FC236}">
                <a16:creationId xmlns:a16="http://schemas.microsoft.com/office/drawing/2014/main" id="{BEC57703-B25C-40BB-8A57-71DFDB8784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94139" y="3598864"/>
          <a:ext cx="231298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1205977" imgH="253890" progId="Equation.DSMT4">
                  <p:embed/>
                </p:oleObj>
              </mc:Choice>
              <mc:Fallback>
                <p:oleObj name="Equation" r:id="rId16" imgW="1205977" imgH="253890" progId="Equation.DSMT4">
                  <p:embed/>
                  <p:pic>
                    <p:nvPicPr>
                      <p:cNvPr id="4104" name="Object 8">
                        <a:extLst>
                          <a:ext uri="{FF2B5EF4-FFF2-40B4-BE49-F238E27FC236}">
                            <a16:creationId xmlns:a16="http://schemas.microsoft.com/office/drawing/2014/main" id="{BEC57703-B25C-40BB-8A57-71DFDB8784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139" y="3598864"/>
                        <a:ext cx="231298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>
            <a:extLst>
              <a:ext uri="{FF2B5EF4-FFF2-40B4-BE49-F238E27FC236}">
                <a16:creationId xmlns:a16="http://schemas.microsoft.com/office/drawing/2014/main" id="{A6769807-DA6C-4C73-BBBF-4C1EF17B34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3339" y="4041776"/>
          <a:ext cx="23637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1155700" imgH="241300" progId="Equation.DSMT4">
                  <p:embed/>
                </p:oleObj>
              </mc:Choice>
              <mc:Fallback>
                <p:oleObj name="Equation" r:id="rId18" imgW="1155700" imgH="241300" progId="Equation.DSMT4">
                  <p:embed/>
                  <p:pic>
                    <p:nvPicPr>
                      <p:cNvPr id="4105" name="Object 9">
                        <a:extLst>
                          <a:ext uri="{FF2B5EF4-FFF2-40B4-BE49-F238E27FC236}">
                            <a16:creationId xmlns:a16="http://schemas.microsoft.com/office/drawing/2014/main" id="{A6769807-DA6C-4C73-BBBF-4C1EF17B34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39" y="4041776"/>
                        <a:ext cx="23637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>
            <a:extLst>
              <a:ext uri="{FF2B5EF4-FFF2-40B4-BE49-F238E27FC236}">
                <a16:creationId xmlns:a16="http://schemas.microsoft.com/office/drawing/2014/main" id="{BBDD8651-A717-4DCE-9850-DA230C547B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9788" y="4584701"/>
          <a:ext cx="22098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1079032" imgH="241195" progId="Equation.DSMT4">
                  <p:embed/>
                </p:oleObj>
              </mc:Choice>
              <mc:Fallback>
                <p:oleObj name="Equation" r:id="rId20" imgW="1079032" imgH="241195" progId="Equation.DSMT4">
                  <p:embed/>
                  <p:pic>
                    <p:nvPicPr>
                      <p:cNvPr id="4106" name="Object 10">
                        <a:extLst>
                          <a:ext uri="{FF2B5EF4-FFF2-40B4-BE49-F238E27FC236}">
                            <a16:creationId xmlns:a16="http://schemas.microsoft.com/office/drawing/2014/main" id="{BBDD8651-A717-4DCE-9850-DA230C547B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88" y="4584701"/>
                        <a:ext cx="22098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>
            <a:extLst>
              <a:ext uri="{FF2B5EF4-FFF2-40B4-BE49-F238E27FC236}">
                <a16:creationId xmlns:a16="http://schemas.microsoft.com/office/drawing/2014/main" id="{3C226121-4F40-4428-AF13-82B4074418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8676" y="5145089"/>
          <a:ext cx="24415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1193800" imgH="254000" progId="Equation.DSMT4">
                  <p:embed/>
                </p:oleObj>
              </mc:Choice>
              <mc:Fallback>
                <p:oleObj name="Equation" r:id="rId22" imgW="1193800" imgH="254000" progId="Equation.DSMT4">
                  <p:embed/>
                  <p:pic>
                    <p:nvPicPr>
                      <p:cNvPr id="4107" name="Object 11">
                        <a:extLst>
                          <a:ext uri="{FF2B5EF4-FFF2-40B4-BE49-F238E27FC236}">
                            <a16:creationId xmlns:a16="http://schemas.microsoft.com/office/drawing/2014/main" id="{3C226121-4F40-4428-AF13-82B4074418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6" y="5145089"/>
                        <a:ext cx="24415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Box 15">
            <a:extLst>
              <a:ext uri="{FF2B5EF4-FFF2-40B4-BE49-F238E27FC236}">
                <a16:creationId xmlns:a16="http://schemas.microsoft.com/office/drawing/2014/main" id="{18AF581E-60FB-4C62-BA9B-50D9AB2C5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7400" y="4956176"/>
            <a:ext cx="3200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Solve for “</a:t>
            </a:r>
            <a:r>
              <a:rPr lang="en-CA" altLang="en-US" sz="1800" i="1">
                <a:solidFill>
                  <a:srgbClr val="FF0000"/>
                </a:solidFill>
              </a:rPr>
              <a:t>x</a:t>
            </a:r>
            <a:r>
              <a:rPr lang="en-CA" altLang="en-US" sz="1800">
                <a:solidFill>
                  <a:srgbClr val="FF0000"/>
                </a:solidFill>
              </a:rPr>
              <a:t>”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38D830B-691B-4A51-98EC-74397ADFA35D}"/>
              </a:ext>
            </a:extLst>
          </p:cNvPr>
          <p:cNvCxnSpPr/>
          <p:nvPr/>
        </p:nvCxnSpPr>
        <p:spPr>
          <a:xfrm rot="5400000">
            <a:off x="5336382" y="589200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2524362-492E-49BE-B314-915C63B02B69}"/>
              </a:ext>
            </a:extLst>
          </p:cNvPr>
          <p:cNvCxnSpPr/>
          <p:nvPr/>
        </p:nvCxnSpPr>
        <p:spPr>
          <a:xfrm rot="5400000">
            <a:off x="6299995" y="5882483"/>
            <a:ext cx="574675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8" name="Object 12">
            <a:extLst>
              <a:ext uri="{FF2B5EF4-FFF2-40B4-BE49-F238E27FC236}">
                <a16:creationId xmlns:a16="http://schemas.microsoft.com/office/drawing/2014/main" id="{625F243D-4EC5-4C62-ACF1-EA34983CCB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26051" y="6265864"/>
          <a:ext cx="6715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368140" imgH="177723" progId="Equation.DSMT4">
                  <p:embed/>
                </p:oleObj>
              </mc:Choice>
              <mc:Fallback>
                <p:oleObj name="Equation" r:id="rId24" imgW="368140" imgH="177723" progId="Equation.DSMT4">
                  <p:embed/>
                  <p:pic>
                    <p:nvPicPr>
                      <p:cNvPr id="4108" name="Object 12">
                        <a:extLst>
                          <a:ext uri="{FF2B5EF4-FFF2-40B4-BE49-F238E27FC236}">
                            <a16:creationId xmlns:a16="http://schemas.microsoft.com/office/drawing/2014/main" id="{625F243D-4EC5-4C62-ACF1-EA34983CCB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051" y="6265864"/>
                        <a:ext cx="6715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>
            <a:extLst>
              <a:ext uri="{FF2B5EF4-FFF2-40B4-BE49-F238E27FC236}">
                <a16:creationId xmlns:a16="http://schemas.microsoft.com/office/drawing/2014/main" id="{28117A2A-FD7F-489D-B936-BE694E4640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4114" y="6265864"/>
          <a:ext cx="8588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6" imgW="469696" imgH="177723" progId="Equation.DSMT4">
                  <p:embed/>
                </p:oleObj>
              </mc:Choice>
              <mc:Fallback>
                <p:oleObj name="Equation" r:id="rId26" imgW="469696" imgH="177723" progId="Equation.DSMT4">
                  <p:embed/>
                  <p:pic>
                    <p:nvPicPr>
                      <p:cNvPr id="4109" name="Object 13">
                        <a:extLst>
                          <a:ext uri="{FF2B5EF4-FFF2-40B4-BE49-F238E27FC236}">
                            <a16:creationId xmlns:a16="http://schemas.microsoft.com/office/drawing/2014/main" id="{28117A2A-FD7F-489D-B936-BE694E4640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114" y="6265864"/>
                        <a:ext cx="85883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21">
            <a:extLst>
              <a:ext uri="{FF2B5EF4-FFF2-40B4-BE49-F238E27FC236}">
                <a16:creationId xmlns:a16="http://schemas.microsoft.com/office/drawing/2014/main" id="{01EE0D07-B887-4077-9FF4-B136A14FBC18}"/>
              </a:ext>
            </a:extLst>
          </p:cNvPr>
          <p:cNvGrpSpPr>
            <a:grpSpLocks/>
          </p:cNvGrpSpPr>
          <p:nvPr/>
        </p:nvGrpSpPr>
        <p:grpSpPr bwMode="auto">
          <a:xfrm>
            <a:off x="6292850" y="6199189"/>
            <a:ext cx="825500" cy="427037"/>
            <a:chOff x="4660490" y="4291781"/>
            <a:chExt cx="825910" cy="42770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22C2B4C-99DF-4522-ADBF-99C47C3FE0A7}"/>
                </a:ext>
              </a:extLst>
            </p:cNvPr>
            <p:cNvCxnSpPr/>
            <p:nvPr/>
          </p:nvCxnSpPr>
          <p:spPr>
            <a:xfrm flipV="1">
              <a:off x="4660490" y="4291781"/>
              <a:ext cx="781438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686D298-F328-438A-867A-990A42BD1A7C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77" name="Text Box 5">
            <a:extLst>
              <a:ext uri="{FF2B5EF4-FFF2-40B4-BE49-F238E27FC236}">
                <a16:creationId xmlns:a16="http://schemas.microsoft.com/office/drawing/2014/main" id="{73E18807-4262-4D46-9D5A-CECA922E2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5" name="TextBox 11">
            <a:extLst>
              <a:ext uri="{FF2B5EF4-FFF2-40B4-BE49-F238E27FC236}">
                <a16:creationId xmlns:a16="http://schemas.microsoft.com/office/drawing/2014/main" id="{93EE7D02-02D1-48A6-BDB5-A57E626D5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121" y="1604406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Restrictions!</a:t>
            </a:r>
            <a:endParaRPr lang="en-CA" altLang="en-US" sz="1800" i="1" dirty="0"/>
          </a:p>
        </p:txBody>
      </p:sp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1E365F53-764A-448C-A7E4-77FD5198E5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155937"/>
              </p:ext>
            </p:extLst>
          </p:nvPr>
        </p:nvGraphicFramePr>
        <p:xfrm>
          <a:off x="6774803" y="1965957"/>
          <a:ext cx="357822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9" imgW="1955520" imgH="177480" progId="Equation.DSMT4">
                  <p:embed/>
                </p:oleObj>
              </mc:Choice>
              <mc:Fallback>
                <p:oleObj name="Equation" r:id="rId29" imgW="1955520" imgH="1774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1E365F53-764A-448C-A7E4-77FD5198E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4803" y="1965957"/>
                        <a:ext cx="3578225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5D1F7171-8678-4974-8332-F0ACBFC93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21847"/>
              </p:ext>
            </p:extLst>
          </p:nvPr>
        </p:nvGraphicFramePr>
        <p:xfrm>
          <a:off x="7493001" y="2257712"/>
          <a:ext cx="10017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1" imgW="545760" imgH="304560" progId="Equation.DSMT4">
                  <p:embed/>
                </p:oleObj>
              </mc:Choice>
              <mc:Fallback>
                <p:oleObj name="Equation" r:id="rId31" imgW="545760" imgH="30456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5D1F7171-8678-4974-8332-F0ACBFC93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1" y="2257712"/>
                        <a:ext cx="1001713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BF4BD741-78A1-4B40-9981-8597BE89DC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462029"/>
              </p:ext>
            </p:extLst>
          </p:nvPr>
        </p:nvGraphicFramePr>
        <p:xfrm>
          <a:off x="8750302" y="2364899"/>
          <a:ext cx="674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3" imgW="368280" imgH="177480" progId="Equation.DSMT4">
                  <p:embed/>
                </p:oleObj>
              </mc:Choice>
              <mc:Fallback>
                <p:oleObj name="Equation" r:id="rId33" imgW="368280" imgH="177480" progId="Equation.DSMT4">
                  <p:embed/>
                  <p:pic>
                    <p:nvPicPr>
                      <p:cNvPr id="28" name="Object 4">
                        <a:extLst>
                          <a:ext uri="{FF2B5EF4-FFF2-40B4-BE49-F238E27FC236}">
                            <a16:creationId xmlns:a16="http://schemas.microsoft.com/office/drawing/2014/main" id="{BF4BD741-78A1-4B40-9981-8597BE89DC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0302" y="2364899"/>
                        <a:ext cx="6746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/>
      <p:bldP spid="4113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3D0C-2387-40F0-84F7-A6E7D8645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274638"/>
            <a:ext cx="9469438" cy="5064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Solve each of the following:</a:t>
            </a:r>
          </a:p>
        </p:txBody>
      </p:sp>
      <p:graphicFrame>
        <p:nvGraphicFramePr>
          <p:cNvPr id="21507" name="Object 2">
            <a:extLst>
              <a:ext uri="{FF2B5EF4-FFF2-40B4-BE49-F238E27FC236}">
                <a16:creationId xmlns:a16="http://schemas.microsoft.com/office/drawing/2014/main" id="{92DAD5EC-194C-436D-8A12-5BCFEA341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790484"/>
              </p:ext>
            </p:extLst>
          </p:nvPr>
        </p:nvGraphicFramePr>
        <p:xfrm>
          <a:off x="356870" y="1009651"/>
          <a:ext cx="45037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3035300" imgH="254000" progId="Equation.DSMT4">
                  <p:embed/>
                </p:oleObj>
              </mc:Choice>
              <mc:Fallback>
                <p:oleObj name="Equation" r:id="rId4" imgW="3035300" imgH="254000" progId="Equation.DSMT4">
                  <p:embed/>
                  <p:pic>
                    <p:nvPicPr>
                      <p:cNvPr id="21507" name="Object 2">
                        <a:extLst>
                          <a:ext uri="{FF2B5EF4-FFF2-40B4-BE49-F238E27FC236}">
                            <a16:creationId xmlns:a16="http://schemas.microsoft.com/office/drawing/2014/main" id="{92DAD5EC-194C-436D-8A12-5BCFEA3419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" y="1009651"/>
                        <a:ext cx="45037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3">
            <a:extLst>
              <a:ext uri="{FF2B5EF4-FFF2-40B4-BE49-F238E27FC236}">
                <a16:creationId xmlns:a16="http://schemas.microsoft.com/office/drawing/2014/main" id="{C2D26132-9120-41F1-8E38-961D27A46B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64289" y="1028701"/>
          <a:ext cx="39195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2565400" imgH="254000" progId="Equation.DSMT4">
                  <p:embed/>
                </p:oleObj>
              </mc:Choice>
              <mc:Fallback>
                <p:oleObj name="Equation" r:id="rId6" imgW="2565400" imgH="254000" progId="Equation.DSMT4">
                  <p:embed/>
                  <p:pic>
                    <p:nvPicPr>
                      <p:cNvPr id="21508" name="Object 3">
                        <a:extLst>
                          <a:ext uri="{FF2B5EF4-FFF2-40B4-BE49-F238E27FC236}">
                            <a16:creationId xmlns:a16="http://schemas.microsoft.com/office/drawing/2014/main" id="{C2D26132-9120-41F1-8E38-961D27A46B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4289" y="1028701"/>
                        <a:ext cx="3919537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>
            <a:extLst>
              <a:ext uri="{FF2B5EF4-FFF2-40B4-BE49-F238E27FC236}">
                <a16:creationId xmlns:a16="http://schemas.microsoft.com/office/drawing/2014/main" id="{7AD4A23D-060A-4CD7-B42A-2CAAB95BF6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368657"/>
              </p:ext>
            </p:extLst>
          </p:nvPr>
        </p:nvGraphicFramePr>
        <p:xfrm>
          <a:off x="1296669" y="2491225"/>
          <a:ext cx="35623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2400300" imgH="254000" progId="Equation.DSMT4">
                  <p:embed/>
                </p:oleObj>
              </mc:Choice>
              <mc:Fallback>
                <p:oleObj name="Equation" r:id="rId8" imgW="2400300" imgH="254000" progId="Equation.DSMT4">
                  <p:embed/>
                  <p:pic>
                    <p:nvPicPr>
                      <p:cNvPr id="5124" name="Object 4">
                        <a:extLst>
                          <a:ext uri="{FF2B5EF4-FFF2-40B4-BE49-F238E27FC236}">
                            <a16:creationId xmlns:a16="http://schemas.microsoft.com/office/drawing/2014/main" id="{7AD4A23D-060A-4CD7-B42A-2CAAB95BF6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669" y="2491225"/>
                        <a:ext cx="35623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5D64E479-19FE-473F-A135-374779E3FA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087701"/>
              </p:ext>
            </p:extLst>
          </p:nvPr>
        </p:nvGraphicFramePr>
        <p:xfrm>
          <a:off x="1755457" y="3040500"/>
          <a:ext cx="26384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1777229" imgH="253890" progId="Equation.DSMT4">
                  <p:embed/>
                </p:oleObj>
              </mc:Choice>
              <mc:Fallback>
                <p:oleObj name="Equation" r:id="rId10" imgW="1777229" imgH="253890" progId="Equation.DSMT4">
                  <p:embed/>
                  <p:pic>
                    <p:nvPicPr>
                      <p:cNvPr id="5125" name="Object 5">
                        <a:extLst>
                          <a:ext uri="{FF2B5EF4-FFF2-40B4-BE49-F238E27FC236}">
                            <a16:creationId xmlns:a16="http://schemas.microsoft.com/office/drawing/2014/main" id="{5D64E479-19FE-473F-A135-374779E3FA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457" y="3040500"/>
                        <a:ext cx="26384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>
            <a:extLst>
              <a:ext uri="{FF2B5EF4-FFF2-40B4-BE49-F238E27FC236}">
                <a16:creationId xmlns:a16="http://schemas.microsoft.com/office/drawing/2014/main" id="{21C4DE8E-84C3-4073-84CD-6A81EC9274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732283"/>
              </p:ext>
            </p:extLst>
          </p:nvPr>
        </p:nvGraphicFramePr>
        <p:xfrm>
          <a:off x="2020570" y="3542150"/>
          <a:ext cx="220503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1485900" imgH="241300" progId="Equation.DSMT4">
                  <p:embed/>
                </p:oleObj>
              </mc:Choice>
              <mc:Fallback>
                <p:oleObj name="Equation" r:id="rId12" imgW="1485900" imgH="241300" progId="Equation.DSMT4">
                  <p:embed/>
                  <p:pic>
                    <p:nvPicPr>
                      <p:cNvPr id="5126" name="Object 6">
                        <a:extLst>
                          <a:ext uri="{FF2B5EF4-FFF2-40B4-BE49-F238E27FC236}">
                            <a16:creationId xmlns:a16="http://schemas.microsoft.com/office/drawing/2014/main" id="{21C4DE8E-84C3-4073-84CD-6A81EC9274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570" y="3542150"/>
                        <a:ext cx="220503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>
            <a:extLst>
              <a:ext uri="{FF2B5EF4-FFF2-40B4-BE49-F238E27FC236}">
                <a16:creationId xmlns:a16="http://schemas.microsoft.com/office/drawing/2014/main" id="{0AAF1AEA-03C9-435B-8692-B5C1A63DAA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371724"/>
              </p:ext>
            </p:extLst>
          </p:nvPr>
        </p:nvGraphicFramePr>
        <p:xfrm>
          <a:off x="1764981" y="3997761"/>
          <a:ext cx="18938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1143000" imgH="241300" progId="Equation.DSMT4">
                  <p:embed/>
                </p:oleObj>
              </mc:Choice>
              <mc:Fallback>
                <p:oleObj name="Equation" r:id="rId14" imgW="1143000" imgH="241300" progId="Equation.DSMT4">
                  <p:embed/>
                  <p:pic>
                    <p:nvPicPr>
                      <p:cNvPr id="5127" name="Object 7">
                        <a:extLst>
                          <a:ext uri="{FF2B5EF4-FFF2-40B4-BE49-F238E27FC236}">
                            <a16:creationId xmlns:a16="http://schemas.microsoft.com/office/drawing/2014/main" id="{0AAF1AEA-03C9-435B-8692-B5C1A63DAA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981" y="3997761"/>
                        <a:ext cx="18938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>
            <a:extLst>
              <a:ext uri="{FF2B5EF4-FFF2-40B4-BE49-F238E27FC236}">
                <a16:creationId xmlns:a16="http://schemas.microsoft.com/office/drawing/2014/main" id="{030F2057-2F8D-4E75-A026-C817455923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617931"/>
              </p:ext>
            </p:extLst>
          </p:nvPr>
        </p:nvGraphicFramePr>
        <p:xfrm>
          <a:off x="1760220" y="4499412"/>
          <a:ext cx="189388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1143000" imgH="355600" progId="Equation.DSMT4">
                  <p:embed/>
                </p:oleObj>
              </mc:Choice>
              <mc:Fallback>
                <p:oleObj name="Equation" r:id="rId16" imgW="1143000" imgH="355600" progId="Equation.DSMT4">
                  <p:embed/>
                  <p:pic>
                    <p:nvPicPr>
                      <p:cNvPr id="5128" name="Object 8">
                        <a:extLst>
                          <a:ext uri="{FF2B5EF4-FFF2-40B4-BE49-F238E27FC236}">
                            <a16:creationId xmlns:a16="http://schemas.microsoft.com/office/drawing/2014/main" id="{030F2057-2F8D-4E75-A026-C817455923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220" y="4499412"/>
                        <a:ext cx="1893887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>
            <a:extLst>
              <a:ext uri="{FF2B5EF4-FFF2-40B4-BE49-F238E27FC236}">
                <a16:creationId xmlns:a16="http://schemas.microsoft.com/office/drawing/2014/main" id="{BF1989FA-7369-4BAA-8FE4-D50FBD244A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272199"/>
              </p:ext>
            </p:extLst>
          </p:nvPr>
        </p:nvGraphicFramePr>
        <p:xfrm>
          <a:off x="1552257" y="5161400"/>
          <a:ext cx="21256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1282700" imgH="254000" progId="Equation.DSMT4">
                  <p:embed/>
                </p:oleObj>
              </mc:Choice>
              <mc:Fallback>
                <p:oleObj name="Equation" r:id="rId18" imgW="1282700" imgH="254000" progId="Equation.DSMT4">
                  <p:embed/>
                  <p:pic>
                    <p:nvPicPr>
                      <p:cNvPr id="5129" name="Object 9">
                        <a:extLst>
                          <a:ext uri="{FF2B5EF4-FFF2-40B4-BE49-F238E27FC236}">
                            <a16:creationId xmlns:a16="http://schemas.microsoft.com/office/drawing/2014/main" id="{BF1989FA-7369-4BAA-8FE4-D50FBD244A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257" y="5161400"/>
                        <a:ext cx="21256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C72FEAD-DF20-4571-B629-B96C82D4DCBB}"/>
              </a:ext>
            </a:extLst>
          </p:cNvPr>
          <p:cNvCxnSpPr/>
          <p:nvPr/>
        </p:nvCxnSpPr>
        <p:spPr>
          <a:xfrm rot="5400000">
            <a:off x="1735613" y="5847993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042CB50-DCF0-4221-85AC-6FBF8B725BE5}"/>
              </a:ext>
            </a:extLst>
          </p:cNvPr>
          <p:cNvCxnSpPr/>
          <p:nvPr/>
        </p:nvCxnSpPr>
        <p:spPr>
          <a:xfrm rot="5400000">
            <a:off x="2596038" y="5838468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30" name="Object 10">
            <a:extLst>
              <a:ext uri="{FF2B5EF4-FFF2-40B4-BE49-F238E27FC236}">
                <a16:creationId xmlns:a16="http://schemas.microsoft.com/office/drawing/2014/main" id="{215C22EE-37CE-4499-9104-386E57287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641663"/>
              </p:ext>
            </p:extLst>
          </p:nvPr>
        </p:nvGraphicFramePr>
        <p:xfrm>
          <a:off x="1531619" y="6221850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469696" imgH="177723" progId="Equation.DSMT4">
                  <p:embed/>
                </p:oleObj>
              </mc:Choice>
              <mc:Fallback>
                <p:oleObj name="Equation" r:id="rId20" imgW="469696" imgH="177723" progId="Equation.DSMT4">
                  <p:embed/>
                  <p:pic>
                    <p:nvPicPr>
                      <p:cNvPr id="5130" name="Object 10">
                        <a:extLst>
                          <a:ext uri="{FF2B5EF4-FFF2-40B4-BE49-F238E27FC236}">
                            <a16:creationId xmlns:a16="http://schemas.microsoft.com/office/drawing/2014/main" id="{215C22EE-37CE-4499-9104-386E572879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619" y="6221850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>
            <a:extLst>
              <a:ext uri="{FF2B5EF4-FFF2-40B4-BE49-F238E27FC236}">
                <a16:creationId xmlns:a16="http://schemas.microsoft.com/office/drawing/2014/main" id="{94B0DF45-C028-4A39-8F47-7C5FA5EF0F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197730"/>
              </p:ext>
            </p:extLst>
          </p:nvPr>
        </p:nvGraphicFramePr>
        <p:xfrm>
          <a:off x="2566670" y="6221850"/>
          <a:ext cx="6953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2" imgW="380670" imgH="177646" progId="Equation.DSMT4">
                  <p:embed/>
                </p:oleObj>
              </mc:Choice>
              <mc:Fallback>
                <p:oleObj name="Equation" r:id="rId22" imgW="380670" imgH="177646" progId="Equation.DSMT4">
                  <p:embed/>
                  <p:pic>
                    <p:nvPicPr>
                      <p:cNvPr id="5131" name="Object 11">
                        <a:extLst>
                          <a:ext uri="{FF2B5EF4-FFF2-40B4-BE49-F238E27FC236}">
                            <a16:creationId xmlns:a16="http://schemas.microsoft.com/office/drawing/2014/main" id="{94B0DF45-C028-4A39-8F47-7C5FA5EF0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670" y="6221850"/>
                        <a:ext cx="6953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5">
            <a:extLst>
              <a:ext uri="{FF2B5EF4-FFF2-40B4-BE49-F238E27FC236}">
                <a16:creationId xmlns:a16="http://schemas.microsoft.com/office/drawing/2014/main" id="{AF90A0C0-4661-410B-92C5-35069A3F5B90}"/>
              </a:ext>
            </a:extLst>
          </p:cNvPr>
          <p:cNvGrpSpPr>
            <a:grpSpLocks/>
          </p:cNvGrpSpPr>
          <p:nvPr/>
        </p:nvGrpSpPr>
        <p:grpSpPr bwMode="auto">
          <a:xfrm>
            <a:off x="1525270" y="6199625"/>
            <a:ext cx="827087" cy="427037"/>
            <a:chOff x="4660490" y="4291781"/>
            <a:chExt cx="825910" cy="42770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400D100-DCC1-429E-80F8-E8674CD82293}"/>
                </a:ext>
              </a:extLst>
            </p:cNvPr>
            <p:cNvCxnSpPr/>
            <p:nvPr/>
          </p:nvCxnSpPr>
          <p:spPr>
            <a:xfrm flipV="1">
              <a:off x="4660490" y="4291781"/>
              <a:ext cx="781523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08493DA-C1B6-4636-A5C8-29D8CD5D96D3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132" name="Object 12">
            <a:extLst>
              <a:ext uri="{FF2B5EF4-FFF2-40B4-BE49-F238E27FC236}">
                <a16:creationId xmlns:a16="http://schemas.microsoft.com/office/drawing/2014/main" id="{81CF820E-8F16-4147-9AEE-311086032B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005326"/>
              </p:ext>
            </p:extLst>
          </p:nvPr>
        </p:nvGraphicFramePr>
        <p:xfrm>
          <a:off x="6838156" y="2129418"/>
          <a:ext cx="35512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4" imgW="2324100" imgH="304800" progId="Equation.DSMT4">
                  <p:embed/>
                </p:oleObj>
              </mc:Choice>
              <mc:Fallback>
                <p:oleObj name="Equation" r:id="rId24" imgW="2324100" imgH="304800" progId="Equation.DSMT4">
                  <p:embed/>
                  <p:pic>
                    <p:nvPicPr>
                      <p:cNvPr id="5132" name="Object 12">
                        <a:extLst>
                          <a:ext uri="{FF2B5EF4-FFF2-40B4-BE49-F238E27FC236}">
                            <a16:creationId xmlns:a16="http://schemas.microsoft.com/office/drawing/2014/main" id="{81CF820E-8F16-4147-9AEE-311086032B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8156" y="2129418"/>
                        <a:ext cx="355123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>
            <a:extLst>
              <a:ext uri="{FF2B5EF4-FFF2-40B4-BE49-F238E27FC236}">
                <a16:creationId xmlns:a16="http://schemas.microsoft.com/office/drawing/2014/main" id="{BE625650-5A2C-49FE-892E-CCD927AFF1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671791"/>
              </p:ext>
            </p:extLst>
          </p:nvPr>
        </p:nvGraphicFramePr>
        <p:xfrm>
          <a:off x="7812882" y="2919993"/>
          <a:ext cx="4857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6" imgW="317362" imgH="228501" progId="Equation.DSMT4">
                  <p:embed/>
                </p:oleObj>
              </mc:Choice>
              <mc:Fallback>
                <p:oleObj name="Equation" r:id="rId26" imgW="317362" imgH="228501" progId="Equation.DSMT4">
                  <p:embed/>
                  <p:pic>
                    <p:nvPicPr>
                      <p:cNvPr id="5133" name="Object 13">
                        <a:extLst>
                          <a:ext uri="{FF2B5EF4-FFF2-40B4-BE49-F238E27FC236}">
                            <a16:creationId xmlns:a16="http://schemas.microsoft.com/office/drawing/2014/main" id="{BE625650-5A2C-49FE-892E-CCD927AFF1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882" y="2919993"/>
                        <a:ext cx="48577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>
            <a:extLst>
              <a:ext uri="{FF2B5EF4-FFF2-40B4-BE49-F238E27FC236}">
                <a16:creationId xmlns:a16="http://schemas.microsoft.com/office/drawing/2014/main" id="{7C1F277A-301A-4E97-B051-F18088E82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057128"/>
              </p:ext>
            </p:extLst>
          </p:nvPr>
        </p:nvGraphicFramePr>
        <p:xfrm>
          <a:off x="8358981" y="2654881"/>
          <a:ext cx="1106488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8" imgW="723586" imgH="558558" progId="Equation.DSMT4">
                  <p:embed/>
                </p:oleObj>
              </mc:Choice>
              <mc:Fallback>
                <p:oleObj name="Equation" r:id="rId28" imgW="723586" imgH="558558" progId="Equation.DSMT4">
                  <p:embed/>
                  <p:pic>
                    <p:nvPicPr>
                      <p:cNvPr id="5134" name="Object 14">
                        <a:extLst>
                          <a:ext uri="{FF2B5EF4-FFF2-40B4-BE49-F238E27FC236}">
                            <a16:creationId xmlns:a16="http://schemas.microsoft.com/office/drawing/2014/main" id="{7C1F277A-301A-4E97-B051-F18088E827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8981" y="2654881"/>
                        <a:ext cx="1106488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>
            <a:extLst>
              <a:ext uri="{FF2B5EF4-FFF2-40B4-BE49-F238E27FC236}">
                <a16:creationId xmlns:a16="http://schemas.microsoft.com/office/drawing/2014/main" id="{FE9CFF30-75C3-4D3E-8365-A067F28F21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354705"/>
              </p:ext>
            </p:extLst>
          </p:nvPr>
        </p:nvGraphicFramePr>
        <p:xfrm>
          <a:off x="8382795" y="3554993"/>
          <a:ext cx="1939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0" imgW="1269449" imgH="304668" progId="Equation.DSMT4">
                  <p:embed/>
                </p:oleObj>
              </mc:Choice>
              <mc:Fallback>
                <p:oleObj name="Equation" r:id="rId30" imgW="1269449" imgH="304668" progId="Equation.DSMT4">
                  <p:embed/>
                  <p:pic>
                    <p:nvPicPr>
                      <p:cNvPr id="5135" name="Object 15">
                        <a:extLst>
                          <a:ext uri="{FF2B5EF4-FFF2-40B4-BE49-F238E27FC236}">
                            <a16:creationId xmlns:a16="http://schemas.microsoft.com/office/drawing/2014/main" id="{FE9CFF30-75C3-4D3E-8365-A067F28F21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795" y="3554993"/>
                        <a:ext cx="19399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>
            <a:extLst>
              <a:ext uri="{FF2B5EF4-FFF2-40B4-BE49-F238E27FC236}">
                <a16:creationId xmlns:a16="http://schemas.microsoft.com/office/drawing/2014/main" id="{EF43F245-CE9C-49E8-B1CE-EFAA3F35EF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53963"/>
              </p:ext>
            </p:extLst>
          </p:nvPr>
        </p:nvGraphicFramePr>
        <p:xfrm>
          <a:off x="8266906" y="4124907"/>
          <a:ext cx="21732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2" imgW="1422400" imgH="241300" progId="Equation.DSMT4">
                  <p:embed/>
                </p:oleObj>
              </mc:Choice>
              <mc:Fallback>
                <p:oleObj name="Equation" r:id="rId32" imgW="1422400" imgH="241300" progId="Equation.DSMT4">
                  <p:embed/>
                  <p:pic>
                    <p:nvPicPr>
                      <p:cNvPr id="5136" name="Object 16">
                        <a:extLst>
                          <a:ext uri="{FF2B5EF4-FFF2-40B4-BE49-F238E27FC236}">
                            <a16:creationId xmlns:a16="http://schemas.microsoft.com/office/drawing/2014/main" id="{EF43F245-CE9C-49E8-B1CE-EFAA3F35EF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6906" y="4124907"/>
                        <a:ext cx="217328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>
            <a:extLst>
              <a:ext uri="{FF2B5EF4-FFF2-40B4-BE49-F238E27FC236}">
                <a16:creationId xmlns:a16="http://schemas.microsoft.com/office/drawing/2014/main" id="{BCF4A045-2300-4823-9E14-1FFDCA0C46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441016"/>
              </p:ext>
            </p:extLst>
          </p:nvPr>
        </p:nvGraphicFramePr>
        <p:xfrm>
          <a:off x="9430545" y="2962856"/>
          <a:ext cx="4857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4" imgW="317362" imgH="228501" progId="Equation.DSMT4">
                  <p:embed/>
                </p:oleObj>
              </mc:Choice>
              <mc:Fallback>
                <p:oleObj name="Equation" r:id="rId34" imgW="317362" imgH="228501" progId="Equation.DSMT4">
                  <p:embed/>
                  <p:pic>
                    <p:nvPicPr>
                      <p:cNvPr id="5137" name="Object 17">
                        <a:extLst>
                          <a:ext uri="{FF2B5EF4-FFF2-40B4-BE49-F238E27FC236}">
                            <a16:creationId xmlns:a16="http://schemas.microsoft.com/office/drawing/2014/main" id="{BCF4A045-2300-4823-9E14-1FFDCA0C46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0545" y="2962856"/>
                        <a:ext cx="4857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>
            <a:extLst>
              <a:ext uri="{FF2B5EF4-FFF2-40B4-BE49-F238E27FC236}">
                <a16:creationId xmlns:a16="http://schemas.microsoft.com/office/drawing/2014/main" id="{90046136-7D58-4CDE-8A6B-8F086DC3A7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693103"/>
              </p:ext>
            </p:extLst>
          </p:nvPr>
        </p:nvGraphicFramePr>
        <p:xfrm>
          <a:off x="9884569" y="2848556"/>
          <a:ext cx="29686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36" imgW="126780" imgH="164814" progId="Equation.DSMT4">
                  <p:embed/>
                </p:oleObj>
              </mc:Choice>
              <mc:Fallback>
                <p:oleObj name="Equation" r:id="rId36" imgW="126780" imgH="164814" progId="Equation.DSMT4">
                  <p:embed/>
                  <p:pic>
                    <p:nvPicPr>
                      <p:cNvPr id="5138" name="Object 18">
                        <a:extLst>
                          <a:ext uri="{FF2B5EF4-FFF2-40B4-BE49-F238E27FC236}">
                            <a16:creationId xmlns:a16="http://schemas.microsoft.com/office/drawing/2014/main" id="{90046136-7D58-4CDE-8A6B-8F086DC3A7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4569" y="2848556"/>
                        <a:ext cx="29686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>
            <a:extLst>
              <a:ext uri="{FF2B5EF4-FFF2-40B4-BE49-F238E27FC236}">
                <a16:creationId xmlns:a16="http://schemas.microsoft.com/office/drawing/2014/main" id="{B6288A4C-CEB0-4422-8344-E7032BAA0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009724"/>
              </p:ext>
            </p:extLst>
          </p:nvPr>
        </p:nvGraphicFramePr>
        <p:xfrm>
          <a:off x="8193882" y="4658307"/>
          <a:ext cx="16494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8" imgW="1079032" imgH="241195" progId="Equation.DSMT4">
                  <p:embed/>
                </p:oleObj>
              </mc:Choice>
              <mc:Fallback>
                <p:oleObj name="Equation" r:id="rId38" imgW="1079032" imgH="241195" progId="Equation.DSMT4">
                  <p:embed/>
                  <p:pic>
                    <p:nvPicPr>
                      <p:cNvPr id="5139" name="Object 19">
                        <a:extLst>
                          <a:ext uri="{FF2B5EF4-FFF2-40B4-BE49-F238E27FC236}">
                            <a16:creationId xmlns:a16="http://schemas.microsoft.com/office/drawing/2014/main" id="{B6288A4C-CEB0-4422-8344-E7032BAA0D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3882" y="4658307"/>
                        <a:ext cx="164941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>
            <a:extLst>
              <a:ext uri="{FF2B5EF4-FFF2-40B4-BE49-F238E27FC236}">
                <a16:creationId xmlns:a16="http://schemas.microsoft.com/office/drawing/2014/main" id="{91BAE35E-7198-453B-B447-F7007D3E54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087959"/>
              </p:ext>
            </p:extLst>
          </p:nvPr>
        </p:nvGraphicFramePr>
        <p:xfrm>
          <a:off x="7808120" y="5198057"/>
          <a:ext cx="20986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40" imgW="1180588" imgH="253890" progId="Equation.DSMT4">
                  <p:embed/>
                </p:oleObj>
              </mc:Choice>
              <mc:Fallback>
                <p:oleObj name="Equation" r:id="rId40" imgW="1180588" imgH="253890" progId="Equation.DSMT4">
                  <p:embed/>
                  <p:pic>
                    <p:nvPicPr>
                      <p:cNvPr id="5140" name="Object 20">
                        <a:extLst>
                          <a:ext uri="{FF2B5EF4-FFF2-40B4-BE49-F238E27FC236}">
                            <a16:creationId xmlns:a16="http://schemas.microsoft.com/office/drawing/2014/main" id="{91BAE35E-7198-453B-B447-F7007D3E54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8120" y="5198057"/>
                        <a:ext cx="209867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0FFEE2E-BE63-419C-90E8-7205C0172116}"/>
              </a:ext>
            </a:extLst>
          </p:cNvPr>
          <p:cNvCxnSpPr/>
          <p:nvPr/>
        </p:nvCxnSpPr>
        <p:spPr>
          <a:xfrm rot="5400000">
            <a:off x="8783638" y="5919575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26FF94A-88BF-4DDE-AFCE-F8C9EB06BF06}"/>
              </a:ext>
            </a:extLst>
          </p:cNvPr>
          <p:cNvCxnSpPr/>
          <p:nvPr/>
        </p:nvCxnSpPr>
        <p:spPr>
          <a:xfrm rot="5400000">
            <a:off x="7935913" y="592433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41" name="Object 21">
            <a:extLst>
              <a:ext uri="{FF2B5EF4-FFF2-40B4-BE49-F238E27FC236}">
                <a16:creationId xmlns:a16="http://schemas.microsoft.com/office/drawing/2014/main" id="{EBB7819A-203E-4AFD-95BF-299F3BE344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950816"/>
              </p:ext>
            </p:extLst>
          </p:nvPr>
        </p:nvGraphicFramePr>
        <p:xfrm>
          <a:off x="8579644" y="6293432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42" imgW="469696" imgH="177723" progId="Equation.DSMT4">
                  <p:embed/>
                </p:oleObj>
              </mc:Choice>
              <mc:Fallback>
                <p:oleObj name="Equation" r:id="rId42" imgW="469696" imgH="177723" progId="Equation.DSMT4">
                  <p:embed/>
                  <p:pic>
                    <p:nvPicPr>
                      <p:cNvPr id="5141" name="Object 21">
                        <a:extLst>
                          <a:ext uri="{FF2B5EF4-FFF2-40B4-BE49-F238E27FC236}">
                            <a16:creationId xmlns:a16="http://schemas.microsoft.com/office/drawing/2014/main" id="{EBB7819A-203E-4AFD-95BF-299F3BE344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9644" y="6293432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2">
            <a:extLst>
              <a:ext uri="{FF2B5EF4-FFF2-40B4-BE49-F238E27FC236}">
                <a16:creationId xmlns:a16="http://schemas.microsoft.com/office/drawing/2014/main" id="{588B28EA-50C5-40B2-BA88-15D1EF41DC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98779"/>
              </p:ext>
            </p:extLst>
          </p:nvPr>
        </p:nvGraphicFramePr>
        <p:xfrm>
          <a:off x="7827169" y="6291844"/>
          <a:ext cx="6715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43" imgW="368140" imgH="177723" progId="Equation.DSMT4">
                  <p:embed/>
                </p:oleObj>
              </mc:Choice>
              <mc:Fallback>
                <p:oleObj name="Equation" r:id="rId43" imgW="368140" imgH="177723" progId="Equation.DSMT4">
                  <p:embed/>
                  <p:pic>
                    <p:nvPicPr>
                      <p:cNvPr id="5142" name="Object 22">
                        <a:extLst>
                          <a:ext uri="{FF2B5EF4-FFF2-40B4-BE49-F238E27FC236}">
                            <a16:creationId xmlns:a16="http://schemas.microsoft.com/office/drawing/2014/main" id="{588B28EA-50C5-40B2-BA88-15D1EF41DC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7169" y="6291844"/>
                        <a:ext cx="67151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1">
            <a:extLst>
              <a:ext uri="{FF2B5EF4-FFF2-40B4-BE49-F238E27FC236}">
                <a16:creationId xmlns:a16="http://schemas.microsoft.com/office/drawing/2014/main" id="{65B1F97A-0C78-4E68-8BDE-F701DFDB2E8A}"/>
              </a:ext>
            </a:extLst>
          </p:cNvPr>
          <p:cNvGrpSpPr>
            <a:grpSpLocks/>
          </p:cNvGrpSpPr>
          <p:nvPr/>
        </p:nvGrpSpPr>
        <p:grpSpPr bwMode="auto">
          <a:xfrm>
            <a:off x="8573295" y="6271207"/>
            <a:ext cx="827087" cy="427037"/>
            <a:chOff x="4660490" y="4291781"/>
            <a:chExt cx="825910" cy="427703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0D5A28D-A02E-4084-90ED-D93175466E00}"/>
                </a:ext>
              </a:extLst>
            </p:cNvPr>
            <p:cNvCxnSpPr/>
            <p:nvPr/>
          </p:nvCxnSpPr>
          <p:spPr>
            <a:xfrm flipV="1">
              <a:off x="4660490" y="4291781"/>
              <a:ext cx="781523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008CE41-CE20-4635-A3FA-E83043D05D89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11">
            <a:extLst>
              <a:ext uri="{FF2B5EF4-FFF2-40B4-BE49-F238E27FC236}">
                <a16:creationId xmlns:a16="http://schemas.microsoft.com/office/drawing/2014/main" id="{AA75B14C-BD35-490F-A07D-158736867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953" y="1420812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Restrictions!</a:t>
            </a:r>
            <a:endParaRPr lang="en-CA" altLang="en-US" sz="1800" i="1" dirty="0"/>
          </a:p>
        </p:txBody>
      </p:sp>
      <p:graphicFrame>
        <p:nvGraphicFramePr>
          <p:cNvPr id="36" name="Object 4">
            <a:extLst>
              <a:ext uri="{FF2B5EF4-FFF2-40B4-BE49-F238E27FC236}">
                <a16:creationId xmlns:a16="http://schemas.microsoft.com/office/drawing/2014/main" id="{440A87E9-22C9-4C2A-AEAD-934CB3E35F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13899"/>
              </p:ext>
            </p:extLst>
          </p:nvPr>
        </p:nvGraphicFramePr>
        <p:xfrm>
          <a:off x="1525270" y="1848643"/>
          <a:ext cx="20542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45" imgW="1384200" imgH="304560" progId="Equation.DSMT4">
                  <p:embed/>
                </p:oleObj>
              </mc:Choice>
              <mc:Fallback>
                <p:oleObj name="Equation" r:id="rId45" imgW="1384200" imgH="304560" progId="Equation.DSMT4">
                  <p:embed/>
                  <p:pic>
                    <p:nvPicPr>
                      <p:cNvPr id="36" name="Object 4">
                        <a:extLst>
                          <a:ext uri="{FF2B5EF4-FFF2-40B4-BE49-F238E27FC236}">
                            <a16:creationId xmlns:a16="http://schemas.microsoft.com/office/drawing/2014/main" id="{440A87E9-22C9-4C2A-AEAD-934CB3E35F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270" y="1848643"/>
                        <a:ext cx="20542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11">
            <a:extLst>
              <a:ext uri="{FF2B5EF4-FFF2-40B4-BE49-F238E27FC236}">
                <a16:creationId xmlns:a16="http://schemas.microsoft.com/office/drawing/2014/main" id="{539954F0-49B6-412D-B640-B004DE766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2423" y="1407030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Restrictions!</a:t>
            </a:r>
            <a:endParaRPr lang="en-CA" altLang="en-US" sz="1800" i="1" dirty="0"/>
          </a:p>
        </p:txBody>
      </p:sp>
      <p:graphicFrame>
        <p:nvGraphicFramePr>
          <p:cNvPr id="38" name="Object 4">
            <a:extLst>
              <a:ext uri="{FF2B5EF4-FFF2-40B4-BE49-F238E27FC236}">
                <a16:creationId xmlns:a16="http://schemas.microsoft.com/office/drawing/2014/main" id="{2BA3DBF6-EDD9-41F2-88E4-CB6BA7149C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746074"/>
              </p:ext>
            </p:extLst>
          </p:nvPr>
        </p:nvGraphicFramePr>
        <p:xfrm>
          <a:off x="7496969" y="1775064"/>
          <a:ext cx="16033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47" imgW="1079280" imgH="177480" progId="Equation.DSMT4">
                  <p:embed/>
                </p:oleObj>
              </mc:Choice>
              <mc:Fallback>
                <p:oleObj name="Equation" r:id="rId47" imgW="1079280" imgH="177480" progId="Equation.DSMT4">
                  <p:embed/>
                  <p:pic>
                    <p:nvPicPr>
                      <p:cNvPr id="38" name="Object 4">
                        <a:extLst>
                          <a:ext uri="{FF2B5EF4-FFF2-40B4-BE49-F238E27FC236}">
                            <a16:creationId xmlns:a16="http://schemas.microsoft.com/office/drawing/2014/main" id="{2BA3DBF6-EDD9-41F2-88E4-CB6BA7149C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6969" y="1775064"/>
                        <a:ext cx="1603375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6E57B-2252-4E5B-AD2E-01CC9951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274638"/>
            <a:ext cx="9713597" cy="50768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How to Change Bases to Combine Logs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37D06-A339-44AD-8792-86A9958380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520" y="968375"/>
            <a:ext cx="10932160" cy="1506538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Whenever you have a base that is a perfect square/cube, change it to its base prime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When a logarithm is multiplied to a constant, that constant can be converted to an exponent </a:t>
            </a:r>
          </a:p>
        </p:txBody>
      </p:sp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B4649ACB-014D-4310-9800-1A06D49C31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901" y="2608263"/>
          <a:ext cx="16113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774364" imgH="228501" progId="Equation.DSMT4">
                  <p:embed/>
                </p:oleObj>
              </mc:Choice>
              <mc:Fallback>
                <p:oleObj name="Equation" r:id="rId4" imgW="774364" imgH="228501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B4649ACB-014D-4310-9800-1A06D49C31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1" y="2608263"/>
                        <a:ext cx="16113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14EBAC7F-0E81-4A6D-898B-2F07BA26EF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14614" y="3263901"/>
          <a:ext cx="15255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634725" imgH="241195" progId="Equation.DSMT4">
                  <p:embed/>
                </p:oleObj>
              </mc:Choice>
              <mc:Fallback>
                <p:oleObj name="Equation" r:id="rId6" imgW="634725" imgH="241195" progId="Equation.DSMT4">
                  <p:embed/>
                  <p:pic>
                    <p:nvPicPr>
                      <p:cNvPr id="6147" name="Object 3">
                        <a:extLst>
                          <a:ext uri="{FF2B5EF4-FFF2-40B4-BE49-F238E27FC236}">
                            <a16:creationId xmlns:a16="http://schemas.microsoft.com/office/drawing/2014/main" id="{14EBAC7F-0E81-4A6D-898B-2F07BA26EF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4" y="3263901"/>
                        <a:ext cx="15255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5B1B2FDF-6829-457B-B3EB-4F39C984E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13025" y="3867150"/>
          <a:ext cx="145573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698197" imgH="431613" progId="Equation.DSMT4">
                  <p:embed/>
                </p:oleObj>
              </mc:Choice>
              <mc:Fallback>
                <p:oleObj name="Equation" r:id="rId8" imgW="698197" imgH="431613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5B1B2FDF-6829-457B-B3EB-4F39C984EB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25" y="3867150"/>
                        <a:ext cx="1455738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88D5447D-9454-4997-8494-870262681B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7475" y="4851400"/>
          <a:ext cx="14557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698197" imgH="266584" progId="Equation.DSMT4">
                  <p:embed/>
                </p:oleObj>
              </mc:Choice>
              <mc:Fallback>
                <p:oleObj name="Equation" r:id="rId10" imgW="698197" imgH="266584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88D5447D-9454-4997-8494-870262681B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4851400"/>
                        <a:ext cx="145573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616A4133-CC0D-4C19-BE12-E2D14C4DF9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1" y="2544764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508000" imgH="279400" progId="Equation.DSMT4">
                  <p:embed/>
                </p:oleObj>
              </mc:Choice>
              <mc:Fallback>
                <p:oleObj name="Equation" r:id="rId12" imgW="508000" imgH="279400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616A4133-CC0D-4C19-BE12-E2D14C4DF9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1" y="2544764"/>
                        <a:ext cx="10572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5B905F69-F929-43F0-A286-A27840B528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0950" y="3078164"/>
          <a:ext cx="1931988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698197" imgH="291973" progId="Equation.DSMT4">
                  <p:embed/>
                </p:oleObj>
              </mc:Choice>
              <mc:Fallback>
                <p:oleObj name="Equation" r:id="rId14" imgW="698197" imgH="291973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5B905F69-F929-43F0-A286-A27840B528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3078164"/>
                        <a:ext cx="1931988" cy="80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B2791F7F-949E-40EB-8CC2-240AE231F1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4763" y="3836989"/>
          <a:ext cx="146526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698197" imgH="431613" progId="Equation.DSMT4">
                  <p:embed/>
                </p:oleObj>
              </mc:Choice>
              <mc:Fallback>
                <p:oleObj name="Equation" r:id="rId16" imgW="698197" imgH="431613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B2791F7F-949E-40EB-8CC2-240AE231F1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4763" y="3836989"/>
                        <a:ext cx="1465262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DD21EF5A-6BE3-4583-B889-3AF3FF8E8A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8414" y="4841875"/>
          <a:ext cx="14684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583947" imgH="228501" progId="Equation.DSMT4">
                  <p:embed/>
                </p:oleObj>
              </mc:Choice>
              <mc:Fallback>
                <p:oleObj name="Equation" r:id="rId18" imgW="583947" imgH="228501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DD21EF5A-6BE3-4583-B889-3AF3FF8E8A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414" y="4841875"/>
                        <a:ext cx="146843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2E4E707C-646F-416E-8B8A-988449A9A3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64464" y="2433639"/>
          <a:ext cx="1189037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571252" imgH="431613" progId="Equation.DSMT4">
                  <p:embed/>
                </p:oleObj>
              </mc:Choice>
              <mc:Fallback>
                <p:oleObj name="Equation" r:id="rId20" imgW="571252" imgH="431613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2E4E707C-646F-416E-8B8A-988449A9A3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4464" y="2433639"/>
                        <a:ext cx="1189037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63301F8F-9853-4A6A-A2ED-6DA205DCE1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3350" y="3259139"/>
          <a:ext cx="153193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2" imgW="736280" imgH="355446" progId="Equation.DSMT4">
                  <p:embed/>
                </p:oleObj>
              </mc:Choice>
              <mc:Fallback>
                <p:oleObj name="Equation" r:id="rId22" imgW="736280" imgH="355446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63301F8F-9853-4A6A-A2ED-6DA205DCE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3259139"/>
                        <a:ext cx="153193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C6560749-B183-4843-AE70-C75726A258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39064" y="4071938"/>
          <a:ext cx="16097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4" imgW="774364" imgH="317362" progId="Equation.DSMT4">
                  <p:embed/>
                </p:oleObj>
              </mc:Choice>
              <mc:Fallback>
                <p:oleObj name="Equation" r:id="rId24" imgW="774364" imgH="317362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C6560749-B183-4843-AE70-C75726A258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064" y="4071938"/>
                        <a:ext cx="1609725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8E326C27-A407-4D14-A59C-00BC77D498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39063" y="4957763"/>
          <a:ext cx="11620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6" imgW="558800" imgH="228600" progId="Equation.DSMT4">
                  <p:embed/>
                </p:oleObj>
              </mc:Choice>
              <mc:Fallback>
                <p:oleObj name="Equation" r:id="rId26" imgW="558800" imgH="228600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8E326C27-A407-4D14-A59C-00BC77D498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063" y="4957763"/>
                        <a:ext cx="11620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8A9F1D6A-2F2C-4A84-958B-E0ECBD166F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3814" y="5605463"/>
          <a:ext cx="75247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28" imgW="228501" imgH="165028" progId="Equation.DSMT4">
                  <p:embed/>
                </p:oleObj>
              </mc:Choice>
              <mc:Fallback>
                <p:oleObj name="Equation" r:id="rId28" imgW="228501" imgH="165028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8A9F1D6A-2F2C-4A84-958B-E0ECBD166F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14" y="5605463"/>
                        <a:ext cx="75247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9" name="Text Box 5">
            <a:extLst>
              <a:ext uri="{FF2B5EF4-FFF2-40B4-BE49-F238E27FC236}">
                <a16:creationId xmlns:a16="http://schemas.microsoft.com/office/drawing/2014/main" id="{35F69E31-7DA3-4ADD-BAA1-85E4B7A28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C810C-E250-45C7-B793-FB25B25C1FC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40" y="96520"/>
            <a:ext cx="8290560" cy="68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Solve the following </a:t>
            </a:r>
            <a:r>
              <a:rPr lang="en-US"/>
              <a:t>logarithmic equations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18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801B2-AE04-458C-BC93-AA254ECF2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1" y="173038"/>
            <a:ext cx="7610475" cy="5508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Solve for “x”</a:t>
            </a:r>
          </a:p>
        </p:txBody>
      </p:sp>
      <p:graphicFrame>
        <p:nvGraphicFramePr>
          <p:cNvPr id="25603" name="Object 2">
            <a:extLst>
              <a:ext uri="{FF2B5EF4-FFF2-40B4-BE49-F238E27FC236}">
                <a16:creationId xmlns:a16="http://schemas.microsoft.com/office/drawing/2014/main" id="{89C14316-7AD9-4926-8073-78DF97AFC4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4189" y="922339"/>
          <a:ext cx="3203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1612900" imgH="266700" progId="Equation.DSMT4">
                  <p:embed/>
                </p:oleObj>
              </mc:Choice>
              <mc:Fallback>
                <p:oleObj name="Equation" r:id="rId4" imgW="1612900" imgH="266700" progId="Equation.DSMT4">
                  <p:embed/>
                  <p:pic>
                    <p:nvPicPr>
                      <p:cNvPr id="25603" name="Object 2">
                        <a:extLst>
                          <a:ext uri="{FF2B5EF4-FFF2-40B4-BE49-F238E27FC236}">
                            <a16:creationId xmlns:a16="http://schemas.microsoft.com/office/drawing/2014/main" id="{89C14316-7AD9-4926-8073-78DF97AFC4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189" y="922339"/>
                        <a:ext cx="320357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>
            <a:extLst>
              <a:ext uri="{FF2B5EF4-FFF2-40B4-BE49-F238E27FC236}">
                <a16:creationId xmlns:a16="http://schemas.microsoft.com/office/drawing/2014/main" id="{C6FBE7C9-D368-42A0-A3B9-154215D57C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1225" y="1600200"/>
          <a:ext cx="15128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761669" imgH="495085" progId="Equation.DSMT4">
                  <p:embed/>
                </p:oleObj>
              </mc:Choice>
              <mc:Fallback>
                <p:oleObj name="Equation" r:id="rId6" imgW="761669" imgH="495085" progId="Equation.DSMT4">
                  <p:embed/>
                  <p:pic>
                    <p:nvPicPr>
                      <p:cNvPr id="7171" name="Object 3">
                        <a:extLst>
                          <a:ext uri="{FF2B5EF4-FFF2-40B4-BE49-F238E27FC236}">
                            <a16:creationId xmlns:a16="http://schemas.microsoft.com/office/drawing/2014/main" id="{C6FBE7C9-D368-42A0-A3B9-154215D57C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225" y="1600200"/>
                        <a:ext cx="151288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EF8D3AEB-BDE9-42B8-B944-9168108140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1713" y="1517650"/>
          <a:ext cx="1262062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634725" imgH="558558" progId="Equation.DSMT4">
                  <p:embed/>
                </p:oleObj>
              </mc:Choice>
              <mc:Fallback>
                <p:oleObj name="Equation" r:id="rId8" imgW="634725" imgH="558558" progId="Equation.DSMT4">
                  <p:embed/>
                  <p:pic>
                    <p:nvPicPr>
                      <p:cNvPr id="7172" name="Object 4">
                        <a:extLst>
                          <a:ext uri="{FF2B5EF4-FFF2-40B4-BE49-F238E27FC236}">
                            <a16:creationId xmlns:a16="http://schemas.microsoft.com/office/drawing/2014/main" id="{EF8D3AEB-BDE9-42B8-B944-9168108140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1517650"/>
                        <a:ext cx="1262062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5">
            <a:extLst>
              <a:ext uri="{FF2B5EF4-FFF2-40B4-BE49-F238E27FC236}">
                <a16:creationId xmlns:a16="http://schemas.microsoft.com/office/drawing/2014/main" id="{49674801-7F81-40C2-9525-B18A20A49E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8526" y="2806700"/>
          <a:ext cx="1287463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0" imgW="647419" imgH="495085" progId="Equation.DSMT4">
                  <p:embed/>
                </p:oleObj>
              </mc:Choice>
              <mc:Fallback>
                <p:oleObj name="Equation" r:id="rId10" imgW="647419" imgH="495085" progId="Equation.DSMT4">
                  <p:embed/>
                  <p:pic>
                    <p:nvPicPr>
                      <p:cNvPr id="7174" name="Object 5">
                        <a:extLst>
                          <a:ext uri="{FF2B5EF4-FFF2-40B4-BE49-F238E27FC236}">
                            <a16:creationId xmlns:a16="http://schemas.microsoft.com/office/drawing/2014/main" id="{49674801-7F81-40C2-9525-B18A20A49E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526" y="2806700"/>
                        <a:ext cx="1287463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6">
            <a:extLst>
              <a:ext uri="{FF2B5EF4-FFF2-40B4-BE49-F238E27FC236}">
                <a16:creationId xmlns:a16="http://schemas.microsoft.com/office/drawing/2014/main" id="{7BE70C31-B1C0-48C9-939F-56AF170783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0264" y="2809875"/>
          <a:ext cx="1512887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2" imgW="761669" imgH="495085" progId="Equation.DSMT4">
                  <p:embed/>
                </p:oleObj>
              </mc:Choice>
              <mc:Fallback>
                <p:oleObj name="Equation" r:id="rId12" imgW="761669" imgH="495085" progId="Equation.DSMT4">
                  <p:embed/>
                  <p:pic>
                    <p:nvPicPr>
                      <p:cNvPr id="7175" name="Object 6">
                        <a:extLst>
                          <a:ext uri="{FF2B5EF4-FFF2-40B4-BE49-F238E27FC236}">
                            <a16:creationId xmlns:a16="http://schemas.microsoft.com/office/drawing/2014/main" id="{7BE70C31-B1C0-48C9-939F-56AF170783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4" y="2809875"/>
                        <a:ext cx="1512887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7">
            <a:extLst>
              <a:ext uri="{FF2B5EF4-FFF2-40B4-BE49-F238E27FC236}">
                <a16:creationId xmlns:a16="http://schemas.microsoft.com/office/drawing/2014/main" id="{A5155079-4120-4DE7-8111-93C8FAA4F4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9314" y="2809875"/>
          <a:ext cx="133667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3" imgW="672808" imgH="495085" progId="Equation.DSMT4">
                  <p:embed/>
                </p:oleObj>
              </mc:Choice>
              <mc:Fallback>
                <p:oleObj name="Equation" r:id="rId13" imgW="672808" imgH="495085" progId="Equation.DSMT4">
                  <p:embed/>
                  <p:pic>
                    <p:nvPicPr>
                      <p:cNvPr id="7176" name="Object 7">
                        <a:extLst>
                          <a:ext uri="{FF2B5EF4-FFF2-40B4-BE49-F238E27FC236}">
                            <a16:creationId xmlns:a16="http://schemas.microsoft.com/office/drawing/2014/main" id="{A5155079-4120-4DE7-8111-93C8FAA4F4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4" y="2809875"/>
                        <a:ext cx="1336675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8">
            <a:extLst>
              <a:ext uri="{FF2B5EF4-FFF2-40B4-BE49-F238E27FC236}">
                <a16:creationId xmlns:a16="http://schemas.microsoft.com/office/drawing/2014/main" id="{A1A3BFCF-A150-49BC-BA63-A047B4643B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0100" y="3895725"/>
          <a:ext cx="15890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5" imgW="799753" imgH="495085" progId="Equation.DSMT4">
                  <p:embed/>
                </p:oleObj>
              </mc:Choice>
              <mc:Fallback>
                <p:oleObj name="Equation" r:id="rId15" imgW="799753" imgH="495085" progId="Equation.DSMT4">
                  <p:embed/>
                  <p:pic>
                    <p:nvPicPr>
                      <p:cNvPr id="7177" name="Object 8">
                        <a:extLst>
                          <a:ext uri="{FF2B5EF4-FFF2-40B4-BE49-F238E27FC236}">
                            <a16:creationId xmlns:a16="http://schemas.microsoft.com/office/drawing/2014/main" id="{A1A3BFCF-A150-49BC-BA63-A047B4643B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3895725"/>
                        <a:ext cx="158908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9">
            <a:extLst>
              <a:ext uri="{FF2B5EF4-FFF2-40B4-BE49-F238E27FC236}">
                <a16:creationId xmlns:a16="http://schemas.microsoft.com/office/drawing/2014/main" id="{60F6ED85-142F-4305-853C-63CEE3C28A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9313" y="4940300"/>
          <a:ext cx="1587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17" imgW="698500" imgH="228600" progId="Equation.DSMT4">
                  <p:embed/>
                </p:oleObj>
              </mc:Choice>
              <mc:Fallback>
                <p:oleObj name="Equation" r:id="rId17" imgW="698500" imgH="228600" progId="Equation.DSMT4">
                  <p:embed/>
                  <p:pic>
                    <p:nvPicPr>
                      <p:cNvPr id="7178" name="Object 9">
                        <a:extLst>
                          <a:ext uri="{FF2B5EF4-FFF2-40B4-BE49-F238E27FC236}">
                            <a16:creationId xmlns:a16="http://schemas.microsoft.com/office/drawing/2014/main" id="{60F6ED85-142F-4305-853C-63CEE3C28A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313" y="4940300"/>
                        <a:ext cx="1587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0">
            <a:extLst>
              <a:ext uri="{FF2B5EF4-FFF2-40B4-BE49-F238E27FC236}">
                <a16:creationId xmlns:a16="http://schemas.microsoft.com/office/drawing/2014/main" id="{AB0DB513-9496-4FA1-B309-CC9585A7B2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4326" y="5470525"/>
          <a:ext cx="103981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19" imgW="457200" imgH="241300" progId="Equation.DSMT4">
                  <p:embed/>
                </p:oleObj>
              </mc:Choice>
              <mc:Fallback>
                <p:oleObj name="Equation" r:id="rId19" imgW="457200" imgH="241300" progId="Equation.DSMT4">
                  <p:embed/>
                  <p:pic>
                    <p:nvPicPr>
                      <p:cNvPr id="7179" name="Object 10">
                        <a:extLst>
                          <a:ext uri="{FF2B5EF4-FFF2-40B4-BE49-F238E27FC236}">
                            <a16:creationId xmlns:a16="http://schemas.microsoft.com/office/drawing/2014/main" id="{AB0DB513-9496-4FA1-B309-CC9585A7B2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6" y="5470525"/>
                        <a:ext cx="1039813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1">
            <a:extLst>
              <a:ext uri="{FF2B5EF4-FFF2-40B4-BE49-F238E27FC236}">
                <a16:creationId xmlns:a16="http://schemas.microsoft.com/office/drawing/2014/main" id="{0CEA842E-6411-4D0C-9D08-DA73B6C8A1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5789" y="6097588"/>
          <a:ext cx="9747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1" imgW="342603" imgH="177646" progId="Equation.DSMT4">
                  <p:embed/>
                </p:oleObj>
              </mc:Choice>
              <mc:Fallback>
                <p:oleObj name="Equation" r:id="rId21" imgW="342603" imgH="177646" progId="Equation.DSMT4">
                  <p:embed/>
                  <p:pic>
                    <p:nvPicPr>
                      <p:cNvPr id="7180" name="Object 11">
                        <a:extLst>
                          <a:ext uri="{FF2B5EF4-FFF2-40B4-BE49-F238E27FC236}">
                            <a16:creationId xmlns:a16="http://schemas.microsoft.com/office/drawing/2014/main" id="{0CEA842E-6411-4D0C-9D08-DA73B6C8A1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9" y="6097588"/>
                        <a:ext cx="974725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3" name="Text Box 5">
            <a:extLst>
              <a:ext uri="{FF2B5EF4-FFF2-40B4-BE49-F238E27FC236}">
                <a16:creationId xmlns:a16="http://schemas.microsoft.com/office/drawing/2014/main" id="{236ECDB0-3CE9-4103-9957-B42F242A5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5614" name="Object 2">
            <a:extLst>
              <a:ext uri="{FF2B5EF4-FFF2-40B4-BE49-F238E27FC236}">
                <a16:creationId xmlns:a16="http://schemas.microsoft.com/office/drawing/2014/main" id="{25FC6F60-12D3-426C-918B-A7E1C0BC25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8301" y="746126"/>
          <a:ext cx="50339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24" imgW="2527300" imgH="431800" progId="Equation.DSMT4">
                  <p:embed/>
                </p:oleObj>
              </mc:Choice>
              <mc:Fallback>
                <p:oleObj name="Equation" r:id="rId24" imgW="2527300" imgH="431800" progId="Equation.DSMT4">
                  <p:embed/>
                  <p:pic>
                    <p:nvPicPr>
                      <p:cNvPr id="25614" name="Object 2">
                        <a:extLst>
                          <a:ext uri="{FF2B5EF4-FFF2-40B4-BE49-F238E27FC236}">
                            <a16:creationId xmlns:a16="http://schemas.microsoft.com/office/drawing/2014/main" id="{25FC6F60-12D3-426C-918B-A7E1C0BC2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1" y="746126"/>
                        <a:ext cx="5033963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E92A5EC8-E9BB-4346-8B0B-CE7030B61B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86439" y="1625600"/>
          <a:ext cx="257333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26" imgW="1295400" imgH="469900" progId="Equation.DSMT4">
                  <p:embed/>
                </p:oleObj>
              </mc:Choice>
              <mc:Fallback>
                <p:oleObj name="Equation" r:id="rId26" imgW="1295400" imgH="46990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E92A5EC8-E9BB-4346-8B0B-CE7030B61B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39" y="1625600"/>
                        <a:ext cx="257333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AA5C0EE7-7F69-4BEF-A01C-FCD62BD62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9026" y="2563814"/>
          <a:ext cx="2119313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28" imgW="1066800" imgH="431800" progId="Equation.DSMT4">
                  <p:embed/>
                </p:oleObj>
              </mc:Choice>
              <mc:Fallback>
                <p:oleObj name="Equation" r:id="rId28" imgW="1066800" imgH="43180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AA5C0EE7-7F69-4BEF-A01C-FCD62BD620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026" y="2563814"/>
                        <a:ext cx="2119313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9322422D-974A-4A49-A782-CD7B85AD6C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4751" y="3473450"/>
          <a:ext cx="2016125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0" imgW="1016000" imgH="482600" progId="Equation.DSMT4">
                  <p:embed/>
                </p:oleObj>
              </mc:Choice>
              <mc:Fallback>
                <p:oleObj name="Equation" r:id="rId30" imgW="1016000" imgH="4826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9322422D-974A-4A49-A782-CD7B85AD6C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1" y="3473450"/>
                        <a:ext cx="2016125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DB165948-D2F5-4A24-8738-359BCB2B7C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0626" y="4522788"/>
          <a:ext cx="201771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2" imgW="1016000" imgH="508000" progId="Equation.DSMT4">
                  <p:embed/>
                </p:oleObj>
              </mc:Choice>
              <mc:Fallback>
                <p:oleObj name="Equation" r:id="rId32" imgW="1016000" imgH="50800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DB165948-D2F5-4A24-8738-359BCB2B7C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6" y="4522788"/>
                        <a:ext cx="2017713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7A247062-14B9-4E5D-9DC4-5F05D2E3D4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3163" y="5594350"/>
          <a:ext cx="20177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34" imgW="1016000" imgH="482600" progId="Equation.DSMT4">
                  <p:embed/>
                </p:oleObj>
              </mc:Choice>
              <mc:Fallback>
                <p:oleObj name="Equation" r:id="rId34" imgW="1016000" imgH="48260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7A247062-14B9-4E5D-9DC4-5F05D2E3D4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3163" y="5594350"/>
                        <a:ext cx="2017712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0B5AFBB1-0F7F-4C03-9C0F-EA18A0695F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61401" y="1606550"/>
          <a:ext cx="196691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6" imgW="990170" imgH="482391" progId="Equation.DSMT4">
                  <p:embed/>
                </p:oleObj>
              </mc:Choice>
              <mc:Fallback>
                <p:oleObj name="Equation" r:id="rId36" imgW="990170" imgH="482391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0B5AFBB1-0F7F-4C03-9C0F-EA18A0695F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1401" y="1606550"/>
                        <a:ext cx="1966913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4EB0099E-3349-4BF8-80EE-E819F7FBD9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51914" y="2849564"/>
          <a:ext cx="1385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8" imgW="698500" imgH="241300" progId="Equation.DSMT4">
                  <p:embed/>
                </p:oleObj>
              </mc:Choice>
              <mc:Fallback>
                <p:oleObj name="Equation" r:id="rId38" imgW="698500" imgH="241300" progId="Equation.DSMT4">
                  <p:embed/>
                  <p:pic>
                    <p:nvPicPr>
                      <p:cNvPr id="21" name="Object 3">
                        <a:extLst>
                          <a:ext uri="{FF2B5EF4-FFF2-40B4-BE49-F238E27FC236}">
                            <a16:creationId xmlns:a16="http://schemas.microsoft.com/office/drawing/2014/main" id="{4EB0099E-3349-4BF8-80EE-E819F7FBD9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1914" y="2849564"/>
                        <a:ext cx="1385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>
            <a:extLst>
              <a:ext uri="{FF2B5EF4-FFF2-40B4-BE49-F238E27FC236}">
                <a16:creationId xmlns:a16="http://schemas.microsoft.com/office/drawing/2014/main" id="{831419F4-1CF7-46D0-8E31-1816F2212D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51913" y="3484563"/>
          <a:ext cx="98266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40" imgW="495085" imgH="482391" progId="Equation.DSMT4">
                  <p:embed/>
                </p:oleObj>
              </mc:Choice>
              <mc:Fallback>
                <p:oleObj name="Equation" r:id="rId40" imgW="495085" imgH="482391" progId="Equation.DSMT4">
                  <p:embed/>
                  <p:pic>
                    <p:nvPicPr>
                      <p:cNvPr id="22" name="Object 3">
                        <a:extLst>
                          <a:ext uri="{FF2B5EF4-FFF2-40B4-BE49-F238E27FC236}">
                            <a16:creationId xmlns:a16="http://schemas.microsoft.com/office/drawing/2014/main" id="{831419F4-1CF7-46D0-8E31-1816F2212D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1913" y="3484563"/>
                        <a:ext cx="982662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18A9E395-A230-4222-9834-EFB3CE6353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64613" y="4686300"/>
          <a:ext cx="957262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42" imgW="482391" imgH="444307" progId="Equation.DSMT4">
                  <p:embed/>
                </p:oleObj>
              </mc:Choice>
              <mc:Fallback>
                <p:oleObj name="Equation" r:id="rId42" imgW="482391" imgH="444307" progId="Equation.DSMT4">
                  <p:embed/>
                  <p:pic>
                    <p:nvPicPr>
                      <p:cNvPr id="23" name="Object 3">
                        <a:extLst>
                          <a:ext uri="{FF2B5EF4-FFF2-40B4-BE49-F238E27FC236}">
                            <a16:creationId xmlns:a16="http://schemas.microsoft.com/office/drawing/2014/main" id="{18A9E395-A230-4222-9834-EFB3CE6353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4613" y="4686300"/>
                        <a:ext cx="957262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A2A5E-BF5B-4334-AEFB-59EDCEC8C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1" y="142558"/>
            <a:ext cx="9062719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V) Type 2: Solving Logs by Substitution:</a:t>
            </a:r>
          </a:p>
        </p:txBody>
      </p:sp>
      <p:sp>
        <p:nvSpPr>
          <p:cNvPr id="8214" name="Content Placeholder 2">
            <a:extLst>
              <a:ext uri="{FF2B5EF4-FFF2-40B4-BE49-F238E27FC236}">
                <a16:creationId xmlns:a16="http://schemas.microsoft.com/office/drawing/2014/main" id="{4234B8A3-A68B-40A8-A10E-808B0A29FC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4961" y="882650"/>
            <a:ext cx="9779954" cy="558800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There’s a difference between the following:</a:t>
            </a:r>
          </a:p>
        </p:txBody>
      </p:sp>
      <p:graphicFrame>
        <p:nvGraphicFramePr>
          <p:cNvPr id="8194" name="Object 2">
            <a:extLst>
              <a:ext uri="{FF2B5EF4-FFF2-40B4-BE49-F238E27FC236}">
                <a16:creationId xmlns:a16="http://schemas.microsoft.com/office/drawing/2014/main" id="{84F18720-E2F8-491F-8B6B-5B8003F480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7226" y="1350963"/>
          <a:ext cx="145891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4" imgW="698197" imgH="266584" progId="Equation.DSMT4">
                  <p:embed/>
                </p:oleObj>
              </mc:Choice>
              <mc:Fallback>
                <p:oleObj name="Equation" r:id="rId4" imgW="698197" imgH="266584" progId="Equation.DSMT4">
                  <p:embed/>
                  <p:pic>
                    <p:nvPicPr>
                      <p:cNvPr id="8194" name="Object 2">
                        <a:extLst>
                          <a:ext uri="{FF2B5EF4-FFF2-40B4-BE49-F238E27FC236}">
                            <a16:creationId xmlns:a16="http://schemas.microsoft.com/office/drawing/2014/main" id="{84F18720-E2F8-491F-8B6B-5B8003F480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6" y="1350963"/>
                        <a:ext cx="1458913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61CB9DF2-FDF9-4195-9F03-1826DF483B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8350" y="1317626"/>
          <a:ext cx="1722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6" imgW="825142" imgH="304668" progId="Equation.DSMT4">
                  <p:embed/>
                </p:oleObj>
              </mc:Choice>
              <mc:Fallback>
                <p:oleObj name="Equation" r:id="rId6" imgW="825142" imgH="304668" progId="Equation.DSMT4">
                  <p:embed/>
                  <p:pic>
                    <p:nvPicPr>
                      <p:cNvPr id="8195" name="Object 3">
                        <a:extLst>
                          <a:ext uri="{FF2B5EF4-FFF2-40B4-BE49-F238E27FC236}">
                            <a16:creationId xmlns:a16="http://schemas.microsoft.com/office/drawing/2014/main" id="{61CB9DF2-FDF9-4195-9F03-1826DF483B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0" y="1317626"/>
                        <a:ext cx="1722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TextBox 5">
            <a:extLst>
              <a:ext uri="{FF2B5EF4-FFF2-40B4-BE49-F238E27FC236}">
                <a16:creationId xmlns:a16="http://schemas.microsoft.com/office/drawing/2014/main" id="{F7A2546E-904B-435F-8A7A-B49290E30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5313" y="1874839"/>
            <a:ext cx="1200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Log Rule:</a:t>
            </a:r>
          </a:p>
        </p:txBody>
      </p:sp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9A1A9A7D-7E50-4B04-9028-DF655EFBD3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2950" y="1914526"/>
          <a:ext cx="12255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8" imgW="723586" imgH="215806" progId="Equation.DSMT4">
                  <p:embed/>
                </p:oleObj>
              </mc:Choice>
              <mc:Fallback>
                <p:oleObj name="Equation" r:id="rId8" imgW="723586" imgH="215806" progId="Equation.DSMT4">
                  <p:embed/>
                  <p:pic>
                    <p:nvPicPr>
                      <p:cNvPr id="8196" name="Object 4">
                        <a:extLst>
                          <a:ext uri="{FF2B5EF4-FFF2-40B4-BE49-F238E27FC236}">
                            <a16:creationId xmlns:a16="http://schemas.microsoft.com/office/drawing/2014/main" id="{9A1A9A7D-7E50-4B04-9028-DF655EFBD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1914526"/>
                        <a:ext cx="12255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509840DC-898F-4CD6-BBF5-BAD8B13DC7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1376" y="1906588"/>
          <a:ext cx="20431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10" imgW="1205977" imgH="253890" progId="Equation.DSMT4">
                  <p:embed/>
                </p:oleObj>
              </mc:Choice>
              <mc:Fallback>
                <p:oleObj name="Equation" r:id="rId10" imgW="1205977" imgH="253890" progId="Equation.DSMT4">
                  <p:embed/>
                  <p:pic>
                    <p:nvPicPr>
                      <p:cNvPr id="8197" name="Object 5">
                        <a:extLst>
                          <a:ext uri="{FF2B5EF4-FFF2-40B4-BE49-F238E27FC236}">
                            <a16:creationId xmlns:a16="http://schemas.microsoft.com/office/drawing/2014/main" id="{509840DC-898F-4CD6-BBF5-BAD8B13DC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76" y="1906588"/>
                        <a:ext cx="20431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6" name="TextBox 8">
            <a:extLst>
              <a:ext uri="{FF2B5EF4-FFF2-40B4-BE49-F238E27FC236}">
                <a16:creationId xmlns:a16="http://schemas.microsoft.com/office/drawing/2014/main" id="{5ECCE40F-EDD6-4848-B794-617993CC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1" y="1639888"/>
            <a:ext cx="17811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No “log” rules </a:t>
            </a:r>
            <a:br>
              <a:rPr lang="en-CA" altLang="en-US" sz="1800"/>
            </a:br>
            <a:r>
              <a:rPr lang="en-CA" altLang="en-US" sz="1800"/>
              <a:t>can be applied:</a:t>
            </a:r>
          </a:p>
        </p:txBody>
      </p:sp>
      <p:sp>
        <p:nvSpPr>
          <p:cNvPr id="8217" name="Content Placeholder 2">
            <a:extLst>
              <a:ext uri="{FF2B5EF4-FFF2-40B4-BE49-F238E27FC236}">
                <a16:creationId xmlns:a16="http://schemas.microsoft.com/office/drawing/2014/main" id="{4A213A36-2751-4C51-9BEC-8F1E8CC44282}"/>
              </a:ext>
            </a:extLst>
          </p:cNvPr>
          <p:cNvSpPr txBox="1">
            <a:spLocks/>
          </p:cNvSpPr>
          <p:nvPr/>
        </p:nvSpPr>
        <p:spPr bwMode="auto">
          <a:xfrm>
            <a:off x="213360" y="2446338"/>
            <a:ext cx="9911715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 sz="2200" dirty="0"/>
              <a:t>When an equation has an entire “log” being squared, use substitution to solve the equation.</a:t>
            </a:r>
          </a:p>
        </p:txBody>
      </p:sp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3EAFC305-81C0-48C6-BBDF-0F45609B4F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3576" y="3328989"/>
          <a:ext cx="321627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12" imgW="1752600" imgH="304800" progId="Equation.DSMT4">
                  <p:embed/>
                </p:oleObj>
              </mc:Choice>
              <mc:Fallback>
                <p:oleObj name="Equation" r:id="rId12" imgW="1752600" imgH="304800" progId="Equation.DSMT4">
                  <p:embed/>
                  <p:pic>
                    <p:nvPicPr>
                      <p:cNvPr id="8198" name="Object 6">
                        <a:extLst>
                          <a:ext uri="{FF2B5EF4-FFF2-40B4-BE49-F238E27FC236}">
                            <a16:creationId xmlns:a16="http://schemas.microsoft.com/office/drawing/2014/main" id="{3EAFC305-81C0-48C6-BBDF-0F45609B4F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6" y="3328989"/>
                        <a:ext cx="3216275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>
            <a:extLst>
              <a:ext uri="{FF2B5EF4-FFF2-40B4-BE49-F238E27FC236}">
                <a16:creationId xmlns:a16="http://schemas.microsoft.com/office/drawing/2014/main" id="{B090877F-B65E-47A7-94CB-9769864EF0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40588" y="3638550"/>
          <a:ext cx="13779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14" imgW="660113" imgH="215806" progId="Equation.DSMT4">
                  <p:embed/>
                </p:oleObj>
              </mc:Choice>
              <mc:Fallback>
                <p:oleObj name="Equation" r:id="rId14" imgW="660113" imgH="215806" progId="Equation.DSMT4">
                  <p:embed/>
                  <p:pic>
                    <p:nvPicPr>
                      <p:cNvPr id="8199" name="Object 7">
                        <a:extLst>
                          <a:ext uri="{FF2B5EF4-FFF2-40B4-BE49-F238E27FC236}">
                            <a16:creationId xmlns:a16="http://schemas.microsoft.com/office/drawing/2014/main" id="{B090877F-B65E-47A7-94CB-9769864EF0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0588" y="3638550"/>
                        <a:ext cx="137795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>
            <a:extLst>
              <a:ext uri="{FF2B5EF4-FFF2-40B4-BE49-F238E27FC236}">
                <a16:creationId xmlns:a16="http://schemas.microsoft.com/office/drawing/2014/main" id="{302F9AFA-5228-4BA3-B06C-1AF372F685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8938" y="3775075"/>
          <a:ext cx="183991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16" imgW="1002865" imgH="304668" progId="Equation.DSMT4">
                  <p:embed/>
                </p:oleObj>
              </mc:Choice>
              <mc:Fallback>
                <p:oleObj name="Equation" r:id="rId16" imgW="1002865" imgH="304668" progId="Equation.DSMT4">
                  <p:embed/>
                  <p:pic>
                    <p:nvPicPr>
                      <p:cNvPr id="8200" name="Object 8">
                        <a:extLst>
                          <a:ext uri="{FF2B5EF4-FFF2-40B4-BE49-F238E27FC236}">
                            <a16:creationId xmlns:a16="http://schemas.microsoft.com/office/drawing/2014/main" id="{302F9AFA-5228-4BA3-B06C-1AF372F685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3775075"/>
                        <a:ext cx="1839912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>
            <a:extLst>
              <a:ext uri="{FF2B5EF4-FFF2-40B4-BE49-F238E27FC236}">
                <a16:creationId xmlns:a16="http://schemas.microsoft.com/office/drawing/2014/main" id="{EA34E76F-F5C2-419C-B5D8-A83532F96D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1264" y="4297363"/>
          <a:ext cx="202723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18" imgW="1104900" imgH="241300" progId="Equation.DSMT4">
                  <p:embed/>
                </p:oleObj>
              </mc:Choice>
              <mc:Fallback>
                <p:oleObj name="Equation" r:id="rId18" imgW="1104900" imgH="241300" progId="Equation.DSMT4">
                  <p:embed/>
                  <p:pic>
                    <p:nvPicPr>
                      <p:cNvPr id="8201" name="Object 9">
                        <a:extLst>
                          <a:ext uri="{FF2B5EF4-FFF2-40B4-BE49-F238E27FC236}">
                            <a16:creationId xmlns:a16="http://schemas.microsoft.com/office/drawing/2014/main" id="{EA34E76F-F5C2-419C-B5D8-A83532F96D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4" y="4297363"/>
                        <a:ext cx="2027237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8" name="TextBox 14">
            <a:extLst>
              <a:ext uri="{FF2B5EF4-FFF2-40B4-BE49-F238E27FC236}">
                <a16:creationId xmlns:a16="http://schemas.microsoft.com/office/drawing/2014/main" id="{4454CB35-7D92-4EC9-8B2B-ACDB4C675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89" y="3683000"/>
            <a:ext cx="1368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Substitute:</a:t>
            </a:r>
          </a:p>
        </p:txBody>
      </p:sp>
      <p:graphicFrame>
        <p:nvGraphicFramePr>
          <p:cNvPr id="8202" name="Object 10">
            <a:extLst>
              <a:ext uri="{FF2B5EF4-FFF2-40B4-BE49-F238E27FC236}">
                <a16:creationId xmlns:a16="http://schemas.microsoft.com/office/drawing/2014/main" id="{9BF4CE55-0A4A-47CF-98E7-5A499DDA5B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4564" y="4887914"/>
          <a:ext cx="23066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20" imgW="1256755" imgH="253890" progId="Equation.DSMT4">
                  <p:embed/>
                </p:oleObj>
              </mc:Choice>
              <mc:Fallback>
                <p:oleObj name="Equation" r:id="rId20" imgW="1256755" imgH="253890" progId="Equation.DSMT4">
                  <p:embed/>
                  <p:pic>
                    <p:nvPicPr>
                      <p:cNvPr id="8202" name="Object 10">
                        <a:extLst>
                          <a:ext uri="{FF2B5EF4-FFF2-40B4-BE49-F238E27FC236}">
                            <a16:creationId xmlns:a16="http://schemas.microsoft.com/office/drawing/2014/main" id="{9BF4CE55-0A4A-47CF-98E7-5A499DDA5B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4" y="4887914"/>
                        <a:ext cx="23066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8E2E43B-EA6C-4A5F-897B-5D78D257BCA5}"/>
              </a:ext>
            </a:extLst>
          </p:cNvPr>
          <p:cNvCxnSpPr/>
          <p:nvPr/>
        </p:nvCxnSpPr>
        <p:spPr>
          <a:xfrm rot="5400000">
            <a:off x="3298032" y="559355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FE36A36-567D-47FA-A411-8BCFA8EDE3F2}"/>
              </a:ext>
            </a:extLst>
          </p:cNvPr>
          <p:cNvCxnSpPr/>
          <p:nvPr/>
        </p:nvCxnSpPr>
        <p:spPr>
          <a:xfrm rot="5400000">
            <a:off x="2450307" y="5598319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3" name="Object 11">
            <a:extLst>
              <a:ext uri="{FF2B5EF4-FFF2-40B4-BE49-F238E27FC236}">
                <a16:creationId xmlns:a16="http://schemas.microsoft.com/office/drawing/2014/main" id="{6BAEFFBE-7B46-4C6D-83C6-4DBE644C22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8026" y="5967414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22" imgW="418918" imgH="177723" progId="Equation.DSMT4">
                  <p:embed/>
                </p:oleObj>
              </mc:Choice>
              <mc:Fallback>
                <p:oleObj name="Equation" r:id="rId22" imgW="418918" imgH="177723" progId="Equation.DSMT4">
                  <p:embed/>
                  <p:pic>
                    <p:nvPicPr>
                      <p:cNvPr id="8203" name="Object 11">
                        <a:extLst>
                          <a:ext uri="{FF2B5EF4-FFF2-40B4-BE49-F238E27FC236}">
                            <a16:creationId xmlns:a16="http://schemas.microsoft.com/office/drawing/2014/main" id="{6BAEFFBE-7B46-4C6D-83C6-4DBE644C22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6" y="5967414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>
            <a:extLst>
              <a:ext uri="{FF2B5EF4-FFF2-40B4-BE49-F238E27FC236}">
                <a16:creationId xmlns:a16="http://schemas.microsoft.com/office/drawing/2014/main" id="{E928C872-167C-4BAC-BE3B-5F17CFAA9D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4238" y="5976938"/>
          <a:ext cx="9271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24" imgW="507780" imgH="165028" progId="Equation.DSMT4">
                  <p:embed/>
                </p:oleObj>
              </mc:Choice>
              <mc:Fallback>
                <p:oleObj name="Equation" r:id="rId24" imgW="507780" imgH="165028" progId="Equation.DSMT4">
                  <p:embed/>
                  <p:pic>
                    <p:nvPicPr>
                      <p:cNvPr id="8204" name="Object 12">
                        <a:extLst>
                          <a:ext uri="{FF2B5EF4-FFF2-40B4-BE49-F238E27FC236}">
                            <a16:creationId xmlns:a16="http://schemas.microsoft.com/office/drawing/2014/main" id="{E928C872-167C-4BAC-BE3B-5F17CFAA9D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5976938"/>
                        <a:ext cx="927100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>
            <a:extLst>
              <a:ext uri="{FF2B5EF4-FFF2-40B4-BE49-F238E27FC236}">
                <a16:creationId xmlns:a16="http://schemas.microsoft.com/office/drawing/2014/main" id="{83AD4EC3-6A31-4AE9-855E-F5A17CE881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83439" y="4200526"/>
          <a:ext cx="3714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26" imgW="177492" imgH="164814" progId="Equation.DSMT4">
                  <p:embed/>
                </p:oleObj>
              </mc:Choice>
              <mc:Fallback>
                <p:oleObj name="Equation" r:id="rId26" imgW="177492" imgH="164814" progId="Equation.DSMT4">
                  <p:embed/>
                  <p:pic>
                    <p:nvPicPr>
                      <p:cNvPr id="8205" name="Object 13">
                        <a:extLst>
                          <a:ext uri="{FF2B5EF4-FFF2-40B4-BE49-F238E27FC236}">
                            <a16:creationId xmlns:a16="http://schemas.microsoft.com/office/drawing/2014/main" id="{83AD4EC3-6A31-4AE9-855E-F5A17CE881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3439" y="4200526"/>
                        <a:ext cx="3714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1" name="TextBox 24">
            <a:extLst>
              <a:ext uri="{FF2B5EF4-FFF2-40B4-BE49-F238E27FC236}">
                <a16:creationId xmlns:a16="http://schemas.microsoft.com/office/drawing/2014/main" id="{0680E9CF-C27D-42B1-8149-BF72A9230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6289" y="4176714"/>
            <a:ext cx="2924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Substitute         back into</a:t>
            </a:r>
          </a:p>
        </p:txBody>
      </p:sp>
      <p:graphicFrame>
        <p:nvGraphicFramePr>
          <p:cNvPr id="8206" name="Object 14">
            <a:extLst>
              <a:ext uri="{FF2B5EF4-FFF2-40B4-BE49-F238E27FC236}">
                <a16:creationId xmlns:a16="http://schemas.microsoft.com/office/drawing/2014/main" id="{2841EE16-1400-4D7D-9356-E4629D5527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4338" y="5526089"/>
          <a:ext cx="12509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28" imgW="685502" imgH="215806" progId="Equation.DSMT4">
                  <p:embed/>
                </p:oleObj>
              </mc:Choice>
              <mc:Fallback>
                <p:oleObj name="Equation" r:id="rId28" imgW="685502" imgH="215806" progId="Equation.DSMT4">
                  <p:embed/>
                  <p:pic>
                    <p:nvPicPr>
                      <p:cNvPr id="8206" name="Object 14">
                        <a:extLst>
                          <a:ext uri="{FF2B5EF4-FFF2-40B4-BE49-F238E27FC236}">
                            <a16:creationId xmlns:a16="http://schemas.microsoft.com/office/drawing/2014/main" id="{2841EE16-1400-4D7D-9356-E4629D5527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5526089"/>
                        <a:ext cx="12509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>
            <a:extLst>
              <a:ext uri="{FF2B5EF4-FFF2-40B4-BE49-F238E27FC236}">
                <a16:creationId xmlns:a16="http://schemas.microsoft.com/office/drawing/2014/main" id="{84244483-A1A6-4D4D-9AE4-CDE083E3F6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9176" y="4144964"/>
          <a:ext cx="7413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0" imgW="355292" imgH="215713" progId="Equation.DSMT4">
                  <p:embed/>
                </p:oleObj>
              </mc:Choice>
              <mc:Fallback>
                <p:oleObj name="Equation" r:id="rId30" imgW="355292" imgH="215713" progId="Equation.DSMT4">
                  <p:embed/>
                  <p:pic>
                    <p:nvPicPr>
                      <p:cNvPr id="8207" name="Object 15">
                        <a:extLst>
                          <a:ext uri="{FF2B5EF4-FFF2-40B4-BE49-F238E27FC236}">
                            <a16:creationId xmlns:a16="http://schemas.microsoft.com/office/drawing/2014/main" id="{84244483-A1A6-4D4D-9AE4-CDE083E3F6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9176" y="4144964"/>
                        <a:ext cx="7413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2" name="TextBox 27">
            <a:extLst>
              <a:ext uri="{FF2B5EF4-FFF2-40B4-BE49-F238E27FC236}">
                <a16:creationId xmlns:a16="http://schemas.microsoft.com/office/drawing/2014/main" id="{751AC769-753A-4DF2-A3EF-15FBFD4D9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113" y="4654550"/>
            <a:ext cx="3371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Solve for “x” in each equation:</a:t>
            </a:r>
          </a:p>
        </p:txBody>
      </p:sp>
      <p:graphicFrame>
        <p:nvGraphicFramePr>
          <p:cNvPr id="8208" name="Object 16">
            <a:extLst>
              <a:ext uri="{FF2B5EF4-FFF2-40B4-BE49-F238E27FC236}">
                <a16:creationId xmlns:a16="http://schemas.microsoft.com/office/drawing/2014/main" id="{6481074B-F32A-49CD-A3A8-BDF695D66C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4939" y="5159376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2" imgW="418918" imgH="177723" progId="Equation.DSMT4">
                  <p:embed/>
                </p:oleObj>
              </mc:Choice>
              <mc:Fallback>
                <p:oleObj name="Equation" r:id="rId32" imgW="418918" imgH="177723" progId="Equation.DSMT4">
                  <p:embed/>
                  <p:pic>
                    <p:nvPicPr>
                      <p:cNvPr id="8208" name="Object 16">
                        <a:extLst>
                          <a:ext uri="{FF2B5EF4-FFF2-40B4-BE49-F238E27FC236}">
                            <a16:creationId xmlns:a16="http://schemas.microsoft.com/office/drawing/2014/main" id="{6481074B-F32A-49CD-A3A8-BDF695D66C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4939" y="5159376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>
            <a:extLst>
              <a:ext uri="{FF2B5EF4-FFF2-40B4-BE49-F238E27FC236}">
                <a16:creationId xmlns:a16="http://schemas.microsoft.com/office/drawing/2014/main" id="{A6B872F8-0549-4795-B4CE-A5F6087099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08663" y="5214938"/>
          <a:ext cx="9271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3" imgW="507780" imgH="165028" progId="Equation.DSMT4">
                  <p:embed/>
                </p:oleObj>
              </mc:Choice>
              <mc:Fallback>
                <p:oleObj name="Equation" r:id="rId33" imgW="507780" imgH="165028" progId="Equation.DSMT4">
                  <p:embed/>
                  <p:pic>
                    <p:nvPicPr>
                      <p:cNvPr id="8209" name="Object 17">
                        <a:extLst>
                          <a:ext uri="{FF2B5EF4-FFF2-40B4-BE49-F238E27FC236}">
                            <a16:creationId xmlns:a16="http://schemas.microsoft.com/office/drawing/2014/main" id="{A6B872F8-0549-4795-B4CE-A5F6087099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3" y="5214938"/>
                        <a:ext cx="927100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>
            <a:extLst>
              <a:ext uri="{FF2B5EF4-FFF2-40B4-BE49-F238E27FC236}">
                <a16:creationId xmlns:a16="http://schemas.microsoft.com/office/drawing/2014/main" id="{D6D19D5B-A212-402C-8EA4-F01D5CD06B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8675" y="5873751"/>
          <a:ext cx="10668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34" imgW="583947" imgH="241195" progId="Equation.DSMT4">
                  <p:embed/>
                </p:oleObj>
              </mc:Choice>
              <mc:Fallback>
                <p:oleObj name="Equation" r:id="rId34" imgW="583947" imgH="241195" progId="Equation.DSMT4">
                  <p:embed/>
                  <p:pic>
                    <p:nvPicPr>
                      <p:cNvPr id="8210" name="Object 18">
                        <a:extLst>
                          <a:ext uri="{FF2B5EF4-FFF2-40B4-BE49-F238E27FC236}">
                            <a16:creationId xmlns:a16="http://schemas.microsoft.com/office/drawing/2014/main" id="{D6D19D5B-A212-402C-8EA4-F01D5CD06B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675" y="5873751"/>
                        <a:ext cx="10668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1" name="Object 19">
            <a:extLst>
              <a:ext uri="{FF2B5EF4-FFF2-40B4-BE49-F238E27FC236}">
                <a16:creationId xmlns:a16="http://schemas.microsoft.com/office/drawing/2014/main" id="{98A1C056-A490-4FA0-85EF-9741C3288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21563" y="5524501"/>
          <a:ext cx="11112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36" imgW="609336" imgH="215806" progId="Equation.DSMT4">
                  <p:embed/>
                </p:oleObj>
              </mc:Choice>
              <mc:Fallback>
                <p:oleObj name="Equation" r:id="rId36" imgW="609336" imgH="215806" progId="Equation.DSMT4">
                  <p:embed/>
                  <p:pic>
                    <p:nvPicPr>
                      <p:cNvPr id="8211" name="Object 19">
                        <a:extLst>
                          <a:ext uri="{FF2B5EF4-FFF2-40B4-BE49-F238E27FC236}">
                            <a16:creationId xmlns:a16="http://schemas.microsoft.com/office/drawing/2014/main" id="{98A1C056-A490-4FA0-85EF-9741C32887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1563" y="5524501"/>
                        <a:ext cx="11112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0">
            <a:extLst>
              <a:ext uri="{FF2B5EF4-FFF2-40B4-BE49-F238E27FC236}">
                <a16:creationId xmlns:a16="http://schemas.microsoft.com/office/drawing/2014/main" id="{95FA33C1-5A0A-433E-8E38-53C3E795BF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1938" y="5856288"/>
          <a:ext cx="9271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38" imgW="508000" imgH="241300" progId="Equation.DSMT4">
                  <p:embed/>
                </p:oleObj>
              </mc:Choice>
              <mc:Fallback>
                <p:oleObj name="Equation" r:id="rId38" imgW="508000" imgH="241300" progId="Equation.DSMT4">
                  <p:embed/>
                  <p:pic>
                    <p:nvPicPr>
                      <p:cNvPr id="8212" name="Object 20">
                        <a:extLst>
                          <a:ext uri="{FF2B5EF4-FFF2-40B4-BE49-F238E27FC236}">
                            <a16:creationId xmlns:a16="http://schemas.microsoft.com/office/drawing/2014/main" id="{95FA33C1-5A0A-433E-8E38-53C3E795BF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1938" y="5856288"/>
                        <a:ext cx="927100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9" name="Text Box 5">
            <a:extLst>
              <a:ext uri="{FF2B5EF4-FFF2-40B4-BE49-F238E27FC236}">
                <a16:creationId xmlns:a16="http://schemas.microsoft.com/office/drawing/2014/main" id="{9E3C299D-D64F-41D3-9E12-2FBE4D5DF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4" grpId="0" build="p"/>
      <p:bldP spid="8215" grpId="0"/>
      <p:bldP spid="8216" grpId="0"/>
      <p:bldP spid="8217" grpId="0"/>
      <p:bldP spid="8218" grpId="0"/>
      <p:bldP spid="8221" grpId="0"/>
      <p:bldP spid="82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>
            <a:extLst>
              <a:ext uri="{FF2B5EF4-FFF2-40B4-BE49-F238E27FC236}">
                <a16:creationId xmlns:a16="http://schemas.microsoft.com/office/drawing/2014/main" id="{14C2657B-E682-4DF6-AC52-3DD9F65D3D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125523"/>
              </p:ext>
            </p:extLst>
          </p:nvPr>
        </p:nvGraphicFramePr>
        <p:xfrm>
          <a:off x="367031" y="813725"/>
          <a:ext cx="314642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4" imgW="1714500" imgH="304800" progId="Equation.DSMT4">
                  <p:embed/>
                </p:oleObj>
              </mc:Choice>
              <mc:Fallback>
                <p:oleObj name="Equation" r:id="rId4" imgW="1714500" imgH="304800" progId="Equation.DSMT4">
                  <p:embed/>
                  <p:pic>
                    <p:nvPicPr>
                      <p:cNvPr id="29698" name="Object 2">
                        <a:extLst>
                          <a:ext uri="{FF2B5EF4-FFF2-40B4-BE49-F238E27FC236}">
                            <a16:creationId xmlns:a16="http://schemas.microsoft.com/office/drawing/2014/main" id="{14C2657B-E682-4DF6-AC52-3DD9F65D3D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1" y="813725"/>
                        <a:ext cx="3146425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>
            <a:extLst>
              <a:ext uri="{FF2B5EF4-FFF2-40B4-BE49-F238E27FC236}">
                <a16:creationId xmlns:a16="http://schemas.microsoft.com/office/drawing/2014/main" id="{9A8F724B-2DB3-450C-97C8-B047F561F5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401686"/>
              </p:ext>
            </p:extLst>
          </p:nvPr>
        </p:nvGraphicFramePr>
        <p:xfrm>
          <a:off x="6608762" y="2046288"/>
          <a:ext cx="13779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660113" imgH="215806" progId="Equation.DSMT4">
                  <p:embed/>
                </p:oleObj>
              </mc:Choice>
              <mc:Fallback>
                <p:oleObj name="Equation" r:id="rId6" imgW="660113" imgH="215806" progId="Equation.DSMT4">
                  <p:embed/>
                  <p:pic>
                    <p:nvPicPr>
                      <p:cNvPr id="9219" name="Object 3">
                        <a:extLst>
                          <a:ext uri="{FF2B5EF4-FFF2-40B4-BE49-F238E27FC236}">
                            <a16:creationId xmlns:a16="http://schemas.microsoft.com/office/drawing/2014/main" id="{9A8F724B-2DB3-450C-97C8-B047F561F5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8762" y="2046288"/>
                        <a:ext cx="137795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AF71F53D-0CD7-4AD3-9791-0BDA204A27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349232"/>
              </p:ext>
            </p:extLst>
          </p:nvPr>
        </p:nvGraphicFramePr>
        <p:xfrm>
          <a:off x="1361759" y="1586230"/>
          <a:ext cx="202723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8" imgW="1104900" imgH="304800" progId="Equation.DSMT4">
                  <p:embed/>
                </p:oleObj>
              </mc:Choice>
              <mc:Fallback>
                <p:oleObj name="Equation" r:id="rId8" imgW="1104900" imgH="304800" progId="Equation.DSMT4">
                  <p:embed/>
                  <p:pic>
                    <p:nvPicPr>
                      <p:cNvPr id="9220" name="Object 4">
                        <a:extLst>
                          <a:ext uri="{FF2B5EF4-FFF2-40B4-BE49-F238E27FC236}">
                            <a16:creationId xmlns:a16="http://schemas.microsoft.com/office/drawing/2014/main" id="{AF71F53D-0CD7-4AD3-9791-0BDA204A27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759" y="1586230"/>
                        <a:ext cx="2027237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ADF703FC-4724-4B60-9FD4-273B82BBED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383869"/>
              </p:ext>
            </p:extLst>
          </p:nvPr>
        </p:nvGraphicFramePr>
        <p:xfrm>
          <a:off x="926783" y="2106931"/>
          <a:ext cx="2190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10" imgW="1193800" imgH="241300" progId="Equation.DSMT4">
                  <p:embed/>
                </p:oleObj>
              </mc:Choice>
              <mc:Fallback>
                <p:oleObj name="Equation" r:id="rId10" imgW="1193800" imgH="241300" progId="Equation.DSMT4">
                  <p:embed/>
                  <p:pic>
                    <p:nvPicPr>
                      <p:cNvPr id="9221" name="Object 5">
                        <a:extLst>
                          <a:ext uri="{FF2B5EF4-FFF2-40B4-BE49-F238E27FC236}">
                            <a16:creationId xmlns:a16="http://schemas.microsoft.com/office/drawing/2014/main" id="{ADF703FC-4724-4B60-9FD4-273B82BBED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783" y="2106931"/>
                        <a:ext cx="2190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4" name="TextBox 7">
            <a:extLst>
              <a:ext uri="{FF2B5EF4-FFF2-40B4-BE49-F238E27FC236}">
                <a16:creationId xmlns:a16="http://schemas.microsoft.com/office/drawing/2014/main" id="{1BEC9519-671C-40AE-8F3F-C00F3435C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175" y="2090738"/>
            <a:ext cx="137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Substitute:</a:t>
            </a:r>
          </a:p>
        </p:txBody>
      </p:sp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5FB8D8AB-347A-4F50-A70A-6726AC1720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423129"/>
              </p:ext>
            </p:extLst>
          </p:nvPr>
        </p:nvGraphicFramePr>
        <p:xfrm>
          <a:off x="688659" y="2697481"/>
          <a:ext cx="24463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2" imgW="1333500" imgH="254000" progId="Equation.DSMT4">
                  <p:embed/>
                </p:oleObj>
              </mc:Choice>
              <mc:Fallback>
                <p:oleObj name="Equation" r:id="rId12" imgW="1333500" imgH="254000" progId="Equation.DSMT4">
                  <p:embed/>
                  <p:pic>
                    <p:nvPicPr>
                      <p:cNvPr id="9222" name="Object 6">
                        <a:extLst>
                          <a:ext uri="{FF2B5EF4-FFF2-40B4-BE49-F238E27FC236}">
                            <a16:creationId xmlns:a16="http://schemas.microsoft.com/office/drawing/2014/main" id="{5FB8D8AB-347A-4F50-A70A-6726AC1720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659" y="2697481"/>
                        <a:ext cx="24463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9AF2A7D-E0FA-4A18-B6D7-59A5D26278CF}"/>
              </a:ext>
            </a:extLst>
          </p:cNvPr>
          <p:cNvCxnSpPr/>
          <p:nvPr/>
        </p:nvCxnSpPr>
        <p:spPr>
          <a:xfrm rot="5400000">
            <a:off x="1980090" y="3403125"/>
            <a:ext cx="574675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8F14A73-7A98-4535-88B5-9A7112E8DD40}"/>
              </a:ext>
            </a:extLst>
          </p:cNvPr>
          <p:cNvCxnSpPr/>
          <p:nvPr/>
        </p:nvCxnSpPr>
        <p:spPr>
          <a:xfrm rot="5400000">
            <a:off x="1040290" y="3407888"/>
            <a:ext cx="574675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3" name="Object 7">
            <a:extLst>
              <a:ext uri="{FF2B5EF4-FFF2-40B4-BE49-F238E27FC236}">
                <a16:creationId xmlns:a16="http://schemas.microsoft.com/office/drawing/2014/main" id="{2D63CBD5-45BE-4C82-87A8-E65DF017CE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49439"/>
              </p:ext>
            </p:extLst>
          </p:nvPr>
        </p:nvGraphicFramePr>
        <p:xfrm>
          <a:off x="1930084" y="3776981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14" imgW="418918" imgH="177723" progId="Equation.DSMT4">
                  <p:embed/>
                </p:oleObj>
              </mc:Choice>
              <mc:Fallback>
                <p:oleObj name="Equation" r:id="rId14" imgW="418918" imgH="177723" progId="Equation.DSMT4">
                  <p:embed/>
                  <p:pic>
                    <p:nvPicPr>
                      <p:cNvPr id="9223" name="Object 7">
                        <a:extLst>
                          <a:ext uri="{FF2B5EF4-FFF2-40B4-BE49-F238E27FC236}">
                            <a16:creationId xmlns:a16="http://schemas.microsoft.com/office/drawing/2014/main" id="{2D63CBD5-45BE-4C82-87A8-E65DF017CE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084" y="3776981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>
            <a:extLst>
              <a:ext uri="{FF2B5EF4-FFF2-40B4-BE49-F238E27FC236}">
                <a16:creationId xmlns:a16="http://schemas.microsoft.com/office/drawing/2014/main" id="{0FF1FA02-13AC-484B-AE5F-BA0DFC2914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692744"/>
              </p:ext>
            </p:extLst>
          </p:nvPr>
        </p:nvGraphicFramePr>
        <p:xfrm>
          <a:off x="836296" y="3542031"/>
          <a:ext cx="8350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16" imgW="457200" imgH="431800" progId="Equation.DSMT4">
                  <p:embed/>
                </p:oleObj>
              </mc:Choice>
              <mc:Fallback>
                <p:oleObj name="Equation" r:id="rId16" imgW="457200" imgH="431800" progId="Equation.DSMT4">
                  <p:embed/>
                  <p:pic>
                    <p:nvPicPr>
                      <p:cNvPr id="9224" name="Object 8">
                        <a:extLst>
                          <a:ext uri="{FF2B5EF4-FFF2-40B4-BE49-F238E27FC236}">
                            <a16:creationId xmlns:a16="http://schemas.microsoft.com/office/drawing/2014/main" id="{0FF1FA02-13AC-484B-AE5F-BA0DFC2914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296" y="3542031"/>
                        <a:ext cx="83502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>
            <a:extLst>
              <a:ext uri="{FF2B5EF4-FFF2-40B4-BE49-F238E27FC236}">
                <a16:creationId xmlns:a16="http://schemas.microsoft.com/office/drawing/2014/main" id="{3CB47B3A-4941-48C1-AD5C-B0A97C3416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639086"/>
              </p:ext>
            </p:extLst>
          </p:nvPr>
        </p:nvGraphicFramePr>
        <p:xfrm>
          <a:off x="6550026" y="2608263"/>
          <a:ext cx="3714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18" imgW="177492" imgH="164814" progId="Equation.DSMT4">
                  <p:embed/>
                </p:oleObj>
              </mc:Choice>
              <mc:Fallback>
                <p:oleObj name="Equation" r:id="rId18" imgW="177492" imgH="164814" progId="Equation.DSMT4">
                  <p:embed/>
                  <p:pic>
                    <p:nvPicPr>
                      <p:cNvPr id="9225" name="Object 9">
                        <a:extLst>
                          <a:ext uri="{FF2B5EF4-FFF2-40B4-BE49-F238E27FC236}">
                            <a16:creationId xmlns:a16="http://schemas.microsoft.com/office/drawing/2014/main" id="{3CB47B3A-4941-48C1-AD5C-B0A97C3416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0026" y="2608263"/>
                        <a:ext cx="3714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7" name="TextBox 14">
            <a:extLst>
              <a:ext uri="{FF2B5EF4-FFF2-40B4-BE49-F238E27FC236}">
                <a16:creationId xmlns:a16="http://schemas.microsoft.com/office/drawing/2014/main" id="{D620C08E-3FF4-49B9-917B-1AFD0C01B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876" y="2584449"/>
            <a:ext cx="2924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Substitute         back into</a:t>
            </a:r>
          </a:p>
        </p:txBody>
      </p:sp>
      <p:graphicFrame>
        <p:nvGraphicFramePr>
          <p:cNvPr id="9226" name="Object 10">
            <a:extLst>
              <a:ext uri="{FF2B5EF4-FFF2-40B4-BE49-F238E27FC236}">
                <a16:creationId xmlns:a16="http://schemas.microsoft.com/office/drawing/2014/main" id="{54BBA41F-6C94-4C1E-BD16-F66E965EEF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024674"/>
              </p:ext>
            </p:extLst>
          </p:nvPr>
        </p:nvGraphicFramePr>
        <p:xfrm>
          <a:off x="4892676" y="4216399"/>
          <a:ext cx="11588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20" imgW="634725" imgH="431613" progId="Equation.DSMT4">
                  <p:embed/>
                </p:oleObj>
              </mc:Choice>
              <mc:Fallback>
                <p:oleObj name="Equation" r:id="rId20" imgW="634725" imgH="431613" progId="Equation.DSMT4">
                  <p:embed/>
                  <p:pic>
                    <p:nvPicPr>
                      <p:cNvPr id="9226" name="Object 10">
                        <a:extLst>
                          <a:ext uri="{FF2B5EF4-FFF2-40B4-BE49-F238E27FC236}">
                            <a16:creationId xmlns:a16="http://schemas.microsoft.com/office/drawing/2014/main" id="{54BBA41F-6C94-4C1E-BD16-F66E965EEF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6" y="4216399"/>
                        <a:ext cx="115887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>
            <a:extLst>
              <a:ext uri="{FF2B5EF4-FFF2-40B4-BE49-F238E27FC236}">
                <a16:creationId xmlns:a16="http://schemas.microsoft.com/office/drawing/2014/main" id="{EFFC039A-8114-4B30-9053-C517A99E9D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126193"/>
              </p:ext>
            </p:extLst>
          </p:nvPr>
        </p:nvGraphicFramePr>
        <p:xfrm>
          <a:off x="8005763" y="2552699"/>
          <a:ext cx="7413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22" imgW="355292" imgH="215713" progId="Equation.DSMT4">
                  <p:embed/>
                </p:oleObj>
              </mc:Choice>
              <mc:Fallback>
                <p:oleObj name="Equation" r:id="rId22" imgW="355292" imgH="215713" progId="Equation.DSMT4">
                  <p:embed/>
                  <p:pic>
                    <p:nvPicPr>
                      <p:cNvPr id="9227" name="Object 11">
                        <a:extLst>
                          <a:ext uri="{FF2B5EF4-FFF2-40B4-BE49-F238E27FC236}">
                            <a16:creationId xmlns:a16="http://schemas.microsoft.com/office/drawing/2014/main" id="{EFFC039A-8114-4B30-9053-C517A99E9D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5763" y="2552699"/>
                        <a:ext cx="7413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8" name="TextBox 17">
            <a:extLst>
              <a:ext uri="{FF2B5EF4-FFF2-40B4-BE49-F238E27FC236}">
                <a16:creationId xmlns:a16="http://schemas.microsoft.com/office/drawing/2014/main" id="{2DD74F24-3552-4AE5-A63A-664D87211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8" y="3062288"/>
            <a:ext cx="3370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Solve for “x” in each equation:</a:t>
            </a:r>
          </a:p>
        </p:txBody>
      </p:sp>
      <p:graphicFrame>
        <p:nvGraphicFramePr>
          <p:cNvPr id="9228" name="Object 12">
            <a:extLst>
              <a:ext uri="{FF2B5EF4-FFF2-40B4-BE49-F238E27FC236}">
                <a16:creationId xmlns:a16="http://schemas.microsoft.com/office/drawing/2014/main" id="{849E2841-7146-4C09-8778-14BF503704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849768"/>
              </p:ext>
            </p:extLst>
          </p:nvPr>
        </p:nvGraphicFramePr>
        <p:xfrm>
          <a:off x="7123113" y="3567113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24" imgW="418918" imgH="177723" progId="Equation.DSMT4">
                  <p:embed/>
                </p:oleObj>
              </mc:Choice>
              <mc:Fallback>
                <p:oleObj name="Equation" r:id="rId24" imgW="418918" imgH="177723" progId="Equation.DSMT4">
                  <p:embed/>
                  <p:pic>
                    <p:nvPicPr>
                      <p:cNvPr id="9228" name="Object 12">
                        <a:extLst>
                          <a:ext uri="{FF2B5EF4-FFF2-40B4-BE49-F238E27FC236}">
                            <a16:creationId xmlns:a16="http://schemas.microsoft.com/office/drawing/2014/main" id="{849E2841-7146-4C09-8778-14BF503704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3113" y="3567113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>
            <a:extLst>
              <a:ext uri="{FF2B5EF4-FFF2-40B4-BE49-F238E27FC236}">
                <a16:creationId xmlns:a16="http://schemas.microsoft.com/office/drawing/2014/main" id="{53D1766D-27C2-4742-B53A-BC42092E1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975967"/>
              </p:ext>
            </p:extLst>
          </p:nvPr>
        </p:nvGraphicFramePr>
        <p:xfrm>
          <a:off x="5222876" y="3378199"/>
          <a:ext cx="8350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26" imgW="457200" imgH="431800" progId="Equation.DSMT4">
                  <p:embed/>
                </p:oleObj>
              </mc:Choice>
              <mc:Fallback>
                <p:oleObj name="Equation" r:id="rId26" imgW="457200" imgH="431800" progId="Equation.DSMT4">
                  <p:embed/>
                  <p:pic>
                    <p:nvPicPr>
                      <p:cNvPr id="9229" name="Object 13">
                        <a:extLst>
                          <a:ext uri="{FF2B5EF4-FFF2-40B4-BE49-F238E27FC236}">
                            <a16:creationId xmlns:a16="http://schemas.microsoft.com/office/drawing/2014/main" id="{53D1766D-27C2-4742-B53A-BC42092E10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76" y="3378199"/>
                        <a:ext cx="8350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>
            <a:extLst>
              <a:ext uri="{FF2B5EF4-FFF2-40B4-BE49-F238E27FC236}">
                <a16:creationId xmlns:a16="http://schemas.microsoft.com/office/drawing/2014/main" id="{8326E150-24CE-4E1C-96D9-4A05E67F80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767823"/>
              </p:ext>
            </p:extLst>
          </p:nvPr>
        </p:nvGraphicFramePr>
        <p:xfrm>
          <a:off x="5307013" y="5040312"/>
          <a:ext cx="974725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28" imgW="533169" imgH="393529" progId="Equation.DSMT4">
                  <p:embed/>
                </p:oleObj>
              </mc:Choice>
              <mc:Fallback>
                <p:oleObj name="Equation" r:id="rId28" imgW="533169" imgH="393529" progId="Equation.DSMT4">
                  <p:embed/>
                  <p:pic>
                    <p:nvPicPr>
                      <p:cNvPr id="9230" name="Object 14">
                        <a:extLst>
                          <a:ext uri="{FF2B5EF4-FFF2-40B4-BE49-F238E27FC236}">
                            <a16:creationId xmlns:a16="http://schemas.microsoft.com/office/drawing/2014/main" id="{8326E150-24CE-4E1C-96D9-4A05E67F80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5040312"/>
                        <a:ext cx="974725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>
            <a:extLst>
              <a:ext uri="{FF2B5EF4-FFF2-40B4-BE49-F238E27FC236}">
                <a16:creationId xmlns:a16="http://schemas.microsoft.com/office/drawing/2014/main" id="{8E1F32CB-F72A-427B-AFA5-1F495BB52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29317"/>
              </p:ext>
            </p:extLst>
          </p:nvPr>
        </p:nvGraphicFramePr>
        <p:xfrm>
          <a:off x="6815137" y="4133850"/>
          <a:ext cx="10874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0" imgW="596641" imgH="215806" progId="Equation.DSMT4">
                  <p:embed/>
                </p:oleObj>
              </mc:Choice>
              <mc:Fallback>
                <p:oleObj name="Equation" r:id="rId30" imgW="596641" imgH="215806" progId="Equation.DSMT4">
                  <p:embed/>
                  <p:pic>
                    <p:nvPicPr>
                      <p:cNvPr id="9231" name="Object 15">
                        <a:extLst>
                          <a:ext uri="{FF2B5EF4-FFF2-40B4-BE49-F238E27FC236}">
                            <a16:creationId xmlns:a16="http://schemas.microsoft.com/office/drawing/2014/main" id="{8E1F32CB-F72A-427B-AFA5-1F495BB52D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5137" y="4133850"/>
                        <a:ext cx="1087438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>
            <a:extLst>
              <a:ext uri="{FF2B5EF4-FFF2-40B4-BE49-F238E27FC236}">
                <a16:creationId xmlns:a16="http://schemas.microsoft.com/office/drawing/2014/main" id="{1C953533-3F66-48AA-BDE6-08038517A3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127080"/>
              </p:ext>
            </p:extLst>
          </p:nvPr>
        </p:nvGraphicFramePr>
        <p:xfrm>
          <a:off x="7142163" y="4589462"/>
          <a:ext cx="12049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32" imgW="508000" imgH="241300" progId="Equation.DSMT4">
                  <p:embed/>
                </p:oleObj>
              </mc:Choice>
              <mc:Fallback>
                <p:oleObj name="Equation" r:id="rId32" imgW="508000" imgH="241300" progId="Equation.DSMT4">
                  <p:embed/>
                  <p:pic>
                    <p:nvPicPr>
                      <p:cNvPr id="9232" name="Object 16">
                        <a:extLst>
                          <a:ext uri="{FF2B5EF4-FFF2-40B4-BE49-F238E27FC236}">
                            <a16:creationId xmlns:a16="http://schemas.microsoft.com/office/drawing/2014/main" id="{1C953533-3F66-48AA-BDE6-08038517A3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2163" y="4589462"/>
                        <a:ext cx="120491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8" name="Content Placeholder 2">
            <a:extLst>
              <a:ext uri="{FF2B5EF4-FFF2-40B4-BE49-F238E27FC236}">
                <a16:creationId xmlns:a16="http://schemas.microsoft.com/office/drawing/2014/main" id="{5836A9E9-FA09-4AED-AD06-50D959E03F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7496" y="186373"/>
            <a:ext cx="3711575" cy="5572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Practice: Solve for “x”</a:t>
            </a:r>
          </a:p>
        </p:txBody>
      </p:sp>
      <p:graphicFrame>
        <p:nvGraphicFramePr>
          <p:cNvPr id="9233" name="Object 17">
            <a:extLst>
              <a:ext uri="{FF2B5EF4-FFF2-40B4-BE49-F238E27FC236}">
                <a16:creationId xmlns:a16="http://schemas.microsoft.com/office/drawing/2014/main" id="{36CF16D5-3571-43E3-92E9-E4B6A8288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716331"/>
              </p:ext>
            </p:extLst>
          </p:nvPr>
        </p:nvGraphicFramePr>
        <p:xfrm>
          <a:off x="5246688" y="5859463"/>
          <a:ext cx="12223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4" imgW="571252" imgH="241195" progId="Equation.DSMT4">
                  <p:embed/>
                </p:oleObj>
              </mc:Choice>
              <mc:Fallback>
                <p:oleObj name="Equation" r:id="rId34" imgW="571252" imgH="241195" progId="Equation.DSMT4">
                  <p:embed/>
                  <p:pic>
                    <p:nvPicPr>
                      <p:cNvPr id="9233" name="Object 17">
                        <a:extLst>
                          <a:ext uri="{FF2B5EF4-FFF2-40B4-BE49-F238E27FC236}">
                            <a16:creationId xmlns:a16="http://schemas.microsoft.com/office/drawing/2014/main" id="{36CF16D5-3571-43E3-92E9-E4B6A8288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688" y="5859463"/>
                        <a:ext cx="12223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20" name="Text Box 5">
            <a:extLst>
              <a:ext uri="{FF2B5EF4-FFF2-40B4-BE49-F238E27FC236}">
                <a16:creationId xmlns:a16="http://schemas.microsoft.com/office/drawing/2014/main" id="{FEAFB59C-4FA5-4509-A35A-5CCC08EAF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6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B24DC324-4C31-4B7F-89CE-BA030C0C64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824206"/>
              </p:ext>
            </p:extLst>
          </p:nvPr>
        </p:nvGraphicFramePr>
        <p:xfrm>
          <a:off x="5848351" y="888205"/>
          <a:ext cx="359886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7" imgW="1701720" imgH="291960" progId="Equation.DSMT4">
                  <p:embed/>
                </p:oleObj>
              </mc:Choice>
              <mc:Fallback>
                <p:oleObj name="Equation" r:id="rId37" imgW="1701720" imgH="29196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B24DC324-4C31-4B7F-89CE-BA030C0C64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1" y="888205"/>
                        <a:ext cx="3598863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">
            <a:extLst>
              <a:ext uri="{FF2B5EF4-FFF2-40B4-BE49-F238E27FC236}">
                <a16:creationId xmlns:a16="http://schemas.microsoft.com/office/drawing/2014/main" id="{E8C2FC5D-E7BC-4A5A-9E68-73D2B759C6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784814"/>
              </p:ext>
            </p:extLst>
          </p:nvPr>
        </p:nvGraphicFramePr>
        <p:xfrm>
          <a:off x="336232" y="3507900"/>
          <a:ext cx="3467100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9" imgW="1002960" imgH="228600" progId="Equation.DSMT4">
                  <p:embed/>
                </p:oleObj>
              </mc:Choice>
              <mc:Fallback>
                <p:oleObj name="Equation" r:id="rId39" imgW="1002960" imgH="228600" progId="Equation.DSMT4">
                  <p:embed/>
                  <p:pic>
                    <p:nvPicPr>
                      <p:cNvPr id="26" name="Object 3">
                        <a:extLst>
                          <a:ext uri="{FF2B5EF4-FFF2-40B4-BE49-F238E27FC236}">
                            <a16:creationId xmlns:a16="http://schemas.microsoft.com/office/drawing/2014/main" id="{E8C2FC5D-E7BC-4A5A-9E68-73D2B759C6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" y="3507900"/>
                        <a:ext cx="3467100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7" grpId="0"/>
      <p:bldP spid="92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1CFE0-618B-13C3-EE5F-4B2FDB6AB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274639"/>
            <a:ext cx="9533467" cy="531389"/>
          </a:xfrm>
        </p:spPr>
        <p:txBody>
          <a:bodyPr>
            <a:normAutofit fontScale="90000"/>
          </a:bodyPr>
          <a:lstStyle/>
          <a:p>
            <a:r>
              <a:rPr lang="en-CA" dirty="0"/>
              <a:t>VI)  Type 3: Solving Logs within Other Logs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C5F-81DE-BDBF-7D32-BF69F608BD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6068" y="750610"/>
            <a:ext cx="10966950" cy="885150"/>
          </a:xfrm>
        </p:spPr>
        <p:txBody>
          <a:bodyPr/>
          <a:lstStyle/>
          <a:p>
            <a:r>
              <a:rPr lang="en-CA" dirty="0"/>
              <a:t>When you have a logarithm inside another logarithm, convert them into exponential form to eliminate the outer logs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373656-3441-46D5-BDBF-2114E8A5D2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964579"/>
              </p:ext>
            </p:extLst>
          </p:nvPr>
        </p:nvGraphicFramePr>
        <p:xfrm>
          <a:off x="314325" y="2801938"/>
          <a:ext cx="3071813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4" imgW="1320480" imgH="253800" progId="Equation.DSMT4">
                  <p:embed/>
                </p:oleObj>
              </mc:Choice>
              <mc:Fallback>
                <p:oleObj name="Equation" r:id="rId4" imgW="13204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7373656-3441-46D5-BDBF-2114E8A5D2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4325" y="2801938"/>
                        <a:ext cx="3071813" cy="59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CD8645E-3CEE-4B63-86F4-3C61490119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081434"/>
              </p:ext>
            </p:extLst>
          </p:nvPr>
        </p:nvGraphicFramePr>
        <p:xfrm>
          <a:off x="1144588" y="3584575"/>
          <a:ext cx="23034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6" imgW="990360" imgH="253800" progId="Equation.DSMT4">
                  <p:embed/>
                </p:oleObj>
              </mc:Choice>
              <mc:Fallback>
                <p:oleObj name="Equation" r:id="rId6" imgW="99036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CD8645E-3CEE-4B63-86F4-3C61490119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44588" y="3584575"/>
                        <a:ext cx="2303462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563BA35-7E60-43D5-8631-07C3A2C200FF}"/>
              </a:ext>
            </a:extLst>
          </p:cNvPr>
          <p:cNvSpPr txBox="1">
            <a:spLocks/>
          </p:cNvSpPr>
          <p:nvPr/>
        </p:nvSpPr>
        <p:spPr bwMode="auto">
          <a:xfrm>
            <a:off x="345748" y="1624370"/>
            <a:ext cx="11399212" cy="88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Main challenge: finding the restrictions of these equations can be difficult!!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C16E5EE-1644-4B2C-9CE9-139C961C46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73567"/>
              </p:ext>
            </p:extLst>
          </p:nvPr>
        </p:nvGraphicFramePr>
        <p:xfrm>
          <a:off x="1209675" y="4255770"/>
          <a:ext cx="22161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8" imgW="952200" imgH="253800" progId="Equation.DSMT4">
                  <p:embed/>
                </p:oleObj>
              </mc:Choice>
              <mc:Fallback>
                <p:oleObj name="Equation" r:id="rId8" imgW="9522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C16E5EE-1644-4B2C-9CE9-139C961C46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09675" y="4255770"/>
                        <a:ext cx="221615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6BD286D-C3B4-4080-B81B-5414AF34DC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813872"/>
              </p:ext>
            </p:extLst>
          </p:nvPr>
        </p:nvGraphicFramePr>
        <p:xfrm>
          <a:off x="2116138" y="4944428"/>
          <a:ext cx="14192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10" imgW="609480" imgH="203040" progId="Equation.DSMT4">
                  <p:embed/>
                </p:oleObj>
              </mc:Choice>
              <mc:Fallback>
                <p:oleObj name="Equation" r:id="rId10" imgW="6094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6BD286D-C3B4-4080-B81B-5414AF34DC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6138" y="4944428"/>
                        <a:ext cx="141922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9A93B89-976E-4543-8889-3E19FD4628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880120"/>
              </p:ext>
            </p:extLst>
          </p:nvPr>
        </p:nvGraphicFramePr>
        <p:xfrm>
          <a:off x="2647315" y="5621655"/>
          <a:ext cx="8286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12" imgW="355320" imgH="177480" progId="Equation.DSMT4">
                  <p:embed/>
                </p:oleObj>
              </mc:Choice>
              <mc:Fallback>
                <p:oleObj name="Equation" r:id="rId12" imgW="3553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9A93B89-976E-4543-8889-3E19FD4628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47315" y="5621655"/>
                        <a:ext cx="82867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8328CD7-1EC9-4E1F-9D6C-3AB8DEF9B5DD}"/>
              </a:ext>
            </a:extLst>
          </p:cNvPr>
          <p:cNvSpPr txBox="1"/>
          <p:nvPr/>
        </p:nvSpPr>
        <p:spPr>
          <a:xfrm>
            <a:off x="3698240" y="2214880"/>
            <a:ext cx="324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Since this value is logged, it must be greater than zero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B878070-E917-4647-BBA9-41E182C1A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693148"/>
              </p:ext>
            </p:extLst>
          </p:nvPr>
        </p:nvGraphicFramePr>
        <p:xfrm>
          <a:off x="4228465" y="2822575"/>
          <a:ext cx="221456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14" imgW="952200" imgH="253800" progId="Equation.DSMT4">
                  <p:embed/>
                </p:oleObj>
              </mc:Choice>
              <mc:Fallback>
                <p:oleObj name="Equation" r:id="rId14" imgW="95220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B878070-E917-4647-BBA9-41E182C1A4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228465" y="2822575"/>
                        <a:ext cx="2214563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C78CFE7-ABD0-4E44-AE62-94314BAC7B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979656"/>
              </p:ext>
            </p:extLst>
          </p:nvPr>
        </p:nvGraphicFramePr>
        <p:xfrm>
          <a:off x="5175250" y="3379788"/>
          <a:ext cx="141763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16" imgW="609480" imgH="203040" progId="Equation.DSMT4">
                  <p:embed/>
                </p:oleObj>
              </mc:Choice>
              <mc:Fallback>
                <p:oleObj name="Equation" r:id="rId16" imgW="6094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C78CFE7-ABD0-4E44-AE62-94314BAC7B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175250" y="3379788"/>
                        <a:ext cx="1417638" cy="474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9B2FFEF-F35B-4942-9F98-6A558E2B8C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841774"/>
              </p:ext>
            </p:extLst>
          </p:nvPr>
        </p:nvGraphicFramePr>
        <p:xfrm>
          <a:off x="5686743" y="3866833"/>
          <a:ext cx="100330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18" imgW="431640" imgH="177480" progId="Equation.DSMT4">
                  <p:embed/>
                </p:oleObj>
              </mc:Choice>
              <mc:Fallback>
                <p:oleObj name="Equation" r:id="rId18" imgW="4316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9B2FFEF-F35B-4942-9F98-6A558E2B8C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686743" y="3866833"/>
                        <a:ext cx="1003300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1572887-FE9F-4B9E-8C76-B9925734EBC8}"/>
              </a:ext>
            </a:extLst>
          </p:cNvPr>
          <p:cNvSpPr txBox="1"/>
          <p:nvPr/>
        </p:nvSpPr>
        <p:spPr>
          <a:xfrm>
            <a:off x="3688080" y="4307840"/>
            <a:ext cx="324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With another logarithm, we get another restriction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FFCB81F-06CA-454E-B3B2-0D8A5332E7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336012"/>
              </p:ext>
            </p:extLst>
          </p:nvPr>
        </p:nvGraphicFramePr>
        <p:xfrm>
          <a:off x="5130800" y="5013960"/>
          <a:ext cx="130016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20" imgW="558720" imgH="177480" progId="Equation.DSMT4">
                  <p:embed/>
                </p:oleObj>
              </mc:Choice>
              <mc:Fallback>
                <p:oleObj name="Equation" r:id="rId20" imgW="5587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FFCB81F-06CA-454E-B3B2-0D8A5332E7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130800" y="5013960"/>
                        <a:ext cx="130016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D0AB90E-A730-422F-87C4-C0FA72503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118535"/>
              </p:ext>
            </p:extLst>
          </p:nvPr>
        </p:nvGraphicFramePr>
        <p:xfrm>
          <a:off x="5602923" y="5396230"/>
          <a:ext cx="1004887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22" imgW="431640" imgH="177480" progId="Equation.DSMT4">
                  <p:embed/>
                </p:oleObj>
              </mc:Choice>
              <mc:Fallback>
                <p:oleObj name="Equation" r:id="rId22" imgW="43164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D0AB90E-A730-422F-87C4-C0FA725034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602923" y="5396230"/>
                        <a:ext cx="1004887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0796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57AEE-DFD8-4F92-A27C-94C2BEAEAC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4480" y="137160"/>
            <a:ext cx="11369040" cy="6248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Solve following logarithms and state the restrictions on the variable </a:t>
            </a:r>
          </a:p>
        </p:txBody>
      </p:sp>
    </p:spTree>
    <p:extLst>
      <p:ext uri="{BB962C8B-B14F-4D97-AF65-F5344CB8AC3E}">
        <p14:creationId xmlns:p14="http://schemas.microsoft.com/office/powerpoint/2010/main" val="3818016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5A089-73DA-4535-AF56-0A13DC1D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7540625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Challenge: Solve for “x”</a:t>
            </a:r>
          </a:p>
        </p:txBody>
      </p:sp>
      <p:graphicFrame>
        <p:nvGraphicFramePr>
          <p:cNvPr id="10242" name="Object 2">
            <a:extLst>
              <a:ext uri="{FF2B5EF4-FFF2-40B4-BE49-F238E27FC236}">
                <a16:creationId xmlns:a16="http://schemas.microsoft.com/office/drawing/2014/main" id="{750344D9-16B7-4EDE-B310-7A46450E96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6763" y="1227139"/>
          <a:ext cx="324961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4" imgW="1536700" imgH="292100" progId="Equation.DSMT4">
                  <p:embed/>
                </p:oleObj>
              </mc:Choice>
              <mc:Fallback>
                <p:oleObj name="Equation" r:id="rId4" imgW="1536700" imgH="292100" progId="Equation.DSMT4">
                  <p:embed/>
                  <p:pic>
                    <p:nvPicPr>
                      <p:cNvPr id="10242" name="Object 2">
                        <a:extLst>
                          <a:ext uri="{FF2B5EF4-FFF2-40B4-BE49-F238E27FC236}">
                            <a16:creationId xmlns:a16="http://schemas.microsoft.com/office/drawing/2014/main" id="{750344D9-16B7-4EDE-B310-7A46450E96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1227139"/>
                        <a:ext cx="3249612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C6F02ED2-EC80-447F-A0F0-D19466779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9964" y="1211264"/>
          <a:ext cx="1868487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6" imgW="799753" imgH="253890" progId="Equation.DSMT4">
                  <p:embed/>
                </p:oleObj>
              </mc:Choice>
              <mc:Fallback>
                <p:oleObj name="Equation" r:id="rId6" imgW="799753" imgH="253890" progId="Equation.DSMT4">
                  <p:embed/>
                  <p:pic>
                    <p:nvPicPr>
                      <p:cNvPr id="1036" name="Object 12">
                        <a:extLst>
                          <a:ext uri="{FF2B5EF4-FFF2-40B4-BE49-F238E27FC236}">
                            <a16:creationId xmlns:a16="http://schemas.microsoft.com/office/drawing/2014/main" id="{C6F02ED2-EC80-447F-A0F0-D19466779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4" y="1211264"/>
                        <a:ext cx="1868487" cy="593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501CA50D-DD6D-4531-A56E-F48688E741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2589" y="2336800"/>
          <a:ext cx="7254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8" imgW="342603" imgH="177646" progId="Equation.DSMT4">
                  <p:embed/>
                </p:oleObj>
              </mc:Choice>
              <mc:Fallback>
                <p:oleObj name="Equation" r:id="rId8" imgW="342603" imgH="177646" progId="Equation.DSMT4">
                  <p:embed/>
                  <p:pic>
                    <p:nvPicPr>
                      <p:cNvPr id="10244" name="Object 4">
                        <a:extLst>
                          <a:ext uri="{FF2B5EF4-FFF2-40B4-BE49-F238E27FC236}">
                            <a16:creationId xmlns:a16="http://schemas.microsoft.com/office/drawing/2014/main" id="{501CA50D-DD6D-4531-A56E-F48688E741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9" y="2336800"/>
                        <a:ext cx="7254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0DE3F652-7144-492B-B495-1E9D85008C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6789" y="1933575"/>
          <a:ext cx="221932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10" imgW="1244600" imgH="457200" progId="Equation.DSMT4">
                  <p:embed/>
                </p:oleObj>
              </mc:Choice>
              <mc:Fallback>
                <p:oleObj name="Equation" r:id="rId10" imgW="1244600" imgH="457200" progId="Equation.DSMT4">
                  <p:embed/>
                  <p:pic>
                    <p:nvPicPr>
                      <p:cNvPr id="3074" name="Object 5">
                        <a:extLst>
                          <a:ext uri="{FF2B5EF4-FFF2-40B4-BE49-F238E27FC236}">
                            <a16:creationId xmlns:a16="http://schemas.microsoft.com/office/drawing/2014/main" id="{0DE3F652-7144-492B-B495-1E9D85008C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789" y="1933575"/>
                        <a:ext cx="2219325" cy="8143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F6D5B701-63B1-4219-A345-5067B44D65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3001" y="2098675"/>
          <a:ext cx="9128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12" imgW="431613" imgH="431613" progId="Equation.DSMT4">
                  <p:embed/>
                </p:oleObj>
              </mc:Choice>
              <mc:Fallback>
                <p:oleObj name="Equation" r:id="rId12" imgW="431613" imgH="431613" progId="Equation.DSMT4">
                  <p:embed/>
                  <p:pic>
                    <p:nvPicPr>
                      <p:cNvPr id="10246" name="Object 6">
                        <a:extLst>
                          <a:ext uri="{FF2B5EF4-FFF2-40B4-BE49-F238E27FC236}">
                            <a16:creationId xmlns:a16="http://schemas.microsoft.com/office/drawing/2014/main" id="{F6D5B701-63B1-4219-A345-5067B44D65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1" y="2098675"/>
                        <a:ext cx="9128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30A434F8-5CFC-4710-BC26-E294384AAB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2163" y="2084389"/>
          <a:ext cx="804862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14" imgW="381000" imgH="457200" progId="Equation.DSMT4">
                  <p:embed/>
                </p:oleObj>
              </mc:Choice>
              <mc:Fallback>
                <p:oleObj name="Equation" r:id="rId14" imgW="381000" imgH="457200" progId="Equation.DSMT4">
                  <p:embed/>
                  <p:pic>
                    <p:nvPicPr>
                      <p:cNvPr id="10247" name="Object 7">
                        <a:extLst>
                          <a:ext uri="{FF2B5EF4-FFF2-40B4-BE49-F238E27FC236}">
                            <a16:creationId xmlns:a16="http://schemas.microsoft.com/office/drawing/2014/main" id="{30A434F8-5CFC-4710-BC26-E294384AAB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2084389"/>
                        <a:ext cx="804862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2" name="TextBox 9">
            <a:extLst>
              <a:ext uri="{FF2B5EF4-FFF2-40B4-BE49-F238E27FC236}">
                <a16:creationId xmlns:a16="http://schemas.microsoft.com/office/drawing/2014/main" id="{5BBB82E2-9D66-45E0-A64B-F055A0B65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2975" y="3043238"/>
            <a:ext cx="3371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Solve for “x” in each equation:</a:t>
            </a:r>
          </a:p>
        </p:txBody>
      </p:sp>
      <p:graphicFrame>
        <p:nvGraphicFramePr>
          <p:cNvPr id="10248" name="Object 8">
            <a:extLst>
              <a:ext uri="{FF2B5EF4-FFF2-40B4-BE49-F238E27FC236}">
                <a16:creationId xmlns:a16="http://schemas.microsoft.com/office/drawing/2014/main" id="{9E98699A-D7A8-4DD9-B0FA-A2C062EED7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7514" y="3465514"/>
          <a:ext cx="158273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16" imgW="748975" imgH="177723" progId="Equation.DSMT4">
                  <p:embed/>
                </p:oleObj>
              </mc:Choice>
              <mc:Fallback>
                <p:oleObj name="Equation" r:id="rId16" imgW="748975" imgH="177723" progId="Equation.DSMT4">
                  <p:embed/>
                  <p:pic>
                    <p:nvPicPr>
                      <p:cNvPr id="10248" name="Object 8">
                        <a:extLst>
                          <a:ext uri="{FF2B5EF4-FFF2-40B4-BE49-F238E27FC236}">
                            <a16:creationId xmlns:a16="http://schemas.microsoft.com/office/drawing/2014/main" id="{9E98699A-D7A8-4DD9-B0FA-A2C062EED7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4" y="3465514"/>
                        <a:ext cx="158273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>
            <a:extLst>
              <a:ext uri="{FF2B5EF4-FFF2-40B4-BE49-F238E27FC236}">
                <a16:creationId xmlns:a16="http://schemas.microsoft.com/office/drawing/2014/main" id="{2E745FD7-5548-4819-BA59-1EDC330D3C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8964" y="4102100"/>
          <a:ext cx="7508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18" imgW="355138" imgH="177569" progId="Equation.DSMT4">
                  <p:embed/>
                </p:oleObj>
              </mc:Choice>
              <mc:Fallback>
                <p:oleObj name="Equation" r:id="rId18" imgW="355138" imgH="177569" progId="Equation.DSMT4">
                  <p:embed/>
                  <p:pic>
                    <p:nvPicPr>
                      <p:cNvPr id="10249" name="Object 9">
                        <a:extLst>
                          <a:ext uri="{FF2B5EF4-FFF2-40B4-BE49-F238E27FC236}">
                            <a16:creationId xmlns:a16="http://schemas.microsoft.com/office/drawing/2014/main" id="{2E745FD7-5548-4819-BA59-1EDC330D3C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64" y="4102100"/>
                        <a:ext cx="7508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3" name="TextBox 12">
            <a:extLst>
              <a:ext uri="{FF2B5EF4-FFF2-40B4-BE49-F238E27FC236}">
                <a16:creationId xmlns:a16="http://schemas.microsoft.com/office/drawing/2014/main" id="{5B52FACC-C1B4-42D4-A085-0D9012648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1389" y="3489326"/>
            <a:ext cx="36290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Since “a” and “b” cancelled out,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you don’t need to solve for them.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However,</a:t>
            </a:r>
          </a:p>
        </p:txBody>
      </p:sp>
      <p:graphicFrame>
        <p:nvGraphicFramePr>
          <p:cNvPr id="10250" name="Object 10">
            <a:extLst>
              <a:ext uri="{FF2B5EF4-FFF2-40B4-BE49-F238E27FC236}">
                <a16:creationId xmlns:a16="http://schemas.microsoft.com/office/drawing/2014/main" id="{BADB730B-1E2E-46BB-983C-31AB506143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64400" y="4067176"/>
          <a:ext cx="162718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20" imgW="990170" imgH="190417" progId="Equation.DSMT4">
                  <p:embed/>
                </p:oleObj>
              </mc:Choice>
              <mc:Fallback>
                <p:oleObj name="Equation" r:id="rId20" imgW="990170" imgH="190417" progId="Equation.DSMT4">
                  <p:embed/>
                  <p:pic>
                    <p:nvPicPr>
                      <p:cNvPr id="10250" name="Object 10">
                        <a:extLst>
                          <a:ext uri="{FF2B5EF4-FFF2-40B4-BE49-F238E27FC236}">
                            <a16:creationId xmlns:a16="http://schemas.microsoft.com/office/drawing/2014/main" id="{BADB730B-1E2E-46BB-983C-31AB506143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4067176"/>
                        <a:ext cx="1627188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8" name="Text Box 5">
            <a:extLst>
              <a:ext uri="{FF2B5EF4-FFF2-40B4-BE49-F238E27FC236}">
                <a16:creationId xmlns:a16="http://schemas.microsoft.com/office/drawing/2014/main" id="{DC5E7C4F-64F8-46D5-AF02-3E5655AE9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/>
      <p:bldP spid="102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28D3F-AB92-47C3-86D9-AD3C5E643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274639"/>
            <a:ext cx="9060873" cy="483975"/>
          </a:xfrm>
        </p:spPr>
        <p:txBody>
          <a:bodyPr>
            <a:normAutofit fontScale="90000"/>
          </a:bodyPr>
          <a:lstStyle/>
          <a:p>
            <a:r>
              <a:rPr lang="en-CA" dirty="0"/>
              <a:t>I) Logarithm Identities: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985F0-B358-4612-BBA0-959B8175769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7927" y="804716"/>
            <a:ext cx="8405707" cy="483975"/>
          </a:xfrm>
        </p:spPr>
        <p:txBody>
          <a:bodyPr/>
          <a:lstStyle/>
          <a:p>
            <a:pPr marL="0" indent="0">
              <a:buNone/>
            </a:pPr>
            <a:r>
              <a:rPr lang="en-CA" sz="2100" dirty="0"/>
              <a:t>Here are some of the logarithm identities to </a:t>
            </a:r>
            <a:r>
              <a:rPr lang="en-CA" sz="2100"/>
              <a:t>remember:</a:t>
            </a:r>
            <a:endParaRPr lang="en-CA" sz="2100" dirty="0"/>
          </a:p>
        </p:txBody>
      </p:sp>
      <p:graphicFrame>
        <p:nvGraphicFramePr>
          <p:cNvPr id="4" name="Object 12">
            <a:extLst>
              <a:ext uri="{FF2B5EF4-FFF2-40B4-BE49-F238E27FC236}">
                <a16:creationId xmlns:a16="http://schemas.microsoft.com/office/drawing/2014/main" id="{0D03598D-FEFA-4B39-87E8-5E2B656935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1419"/>
              </p:ext>
            </p:extLst>
          </p:nvPr>
        </p:nvGraphicFramePr>
        <p:xfrm>
          <a:off x="838519" y="1399599"/>
          <a:ext cx="25892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358640" imgH="266400" progId="Equation.DSMT4">
                  <p:embed/>
                </p:oleObj>
              </mc:Choice>
              <mc:Fallback>
                <p:oleObj name="Equation" r:id="rId4" imgW="1358640" imgH="266400" progId="Equation.DSMT4">
                  <p:embed/>
                  <p:pic>
                    <p:nvPicPr>
                      <p:cNvPr id="4" name="Object 12">
                        <a:extLst>
                          <a:ext uri="{FF2B5EF4-FFF2-40B4-BE49-F238E27FC236}">
                            <a16:creationId xmlns:a16="http://schemas.microsoft.com/office/drawing/2014/main" id="{0D03598D-FEFA-4B39-87E8-5E2B656935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519" y="1399599"/>
                        <a:ext cx="2589213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20BC698D-E2B7-4F2D-B555-1EB60983C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881378"/>
              </p:ext>
            </p:extLst>
          </p:nvPr>
        </p:nvGraphicFramePr>
        <p:xfrm>
          <a:off x="819573" y="2087563"/>
          <a:ext cx="385603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981080" imgH="457200" progId="Equation.DSMT4">
                  <p:embed/>
                </p:oleObj>
              </mc:Choice>
              <mc:Fallback>
                <p:oleObj name="Equation" r:id="rId6" imgW="1981080" imgH="4572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20BC698D-E2B7-4F2D-B555-1EB60983CC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73" y="2087563"/>
                        <a:ext cx="3856038" cy="889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2096079D-7F52-437C-89F7-A096D1BFB4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190488"/>
              </p:ext>
            </p:extLst>
          </p:nvPr>
        </p:nvGraphicFramePr>
        <p:xfrm>
          <a:off x="762000" y="3198379"/>
          <a:ext cx="2361988" cy="875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1231560" imgH="457200" progId="Equation.DSMT4">
                  <p:embed/>
                </p:oleObj>
              </mc:Choice>
              <mc:Fallback>
                <p:oleObj name="Equation" r:id="rId8" imgW="1231560" imgH="457200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2096079D-7F52-437C-89F7-A096D1BFB4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198379"/>
                        <a:ext cx="2361988" cy="87535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35C47A2F-5AA9-4C1B-8372-88075206F8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557086"/>
              </p:ext>
            </p:extLst>
          </p:nvPr>
        </p:nvGraphicFramePr>
        <p:xfrm>
          <a:off x="6192730" y="1507971"/>
          <a:ext cx="3763010" cy="490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942920" imgH="253800" progId="Equation.DSMT4">
                  <p:embed/>
                </p:oleObj>
              </mc:Choice>
              <mc:Fallback>
                <p:oleObj name="Equation" r:id="rId10" imgW="1942920" imgH="253800" progId="Equation.DSMT4">
                  <p:embed/>
                  <p:pic>
                    <p:nvPicPr>
                      <p:cNvPr id="7" name="Object 9">
                        <a:extLst>
                          <a:ext uri="{FF2B5EF4-FFF2-40B4-BE49-F238E27FC236}">
                            <a16:creationId xmlns:a16="http://schemas.microsoft.com/office/drawing/2014/main" id="{35C47A2F-5AA9-4C1B-8372-88075206F8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730" y="1507971"/>
                        <a:ext cx="3763010" cy="49087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>
            <a:extLst>
              <a:ext uri="{FF2B5EF4-FFF2-40B4-BE49-F238E27FC236}">
                <a16:creationId xmlns:a16="http://schemas.microsoft.com/office/drawing/2014/main" id="{F58C6895-28E0-4C68-B7A1-4874357820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823192"/>
              </p:ext>
            </p:extLst>
          </p:nvPr>
        </p:nvGraphicFramePr>
        <p:xfrm>
          <a:off x="6140450" y="2556564"/>
          <a:ext cx="3815291" cy="49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1955520" imgH="253800" progId="Equation.DSMT4">
                  <p:embed/>
                </p:oleObj>
              </mc:Choice>
              <mc:Fallback>
                <p:oleObj name="Equation" r:id="rId12" imgW="1955520" imgH="253800" progId="Equation.DSMT4">
                  <p:embed/>
                  <p:pic>
                    <p:nvPicPr>
                      <p:cNvPr id="8" name="Object 12">
                        <a:extLst>
                          <a:ext uri="{FF2B5EF4-FFF2-40B4-BE49-F238E27FC236}">
                            <a16:creationId xmlns:a16="http://schemas.microsoft.com/office/drawing/2014/main" id="{F58C6895-28E0-4C68-B7A1-4874357820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450" y="2556564"/>
                        <a:ext cx="3815291" cy="49444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9E10833D-6E7A-446E-BBA2-48A06D44E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480315"/>
              </p:ext>
            </p:extLst>
          </p:nvPr>
        </p:nvGraphicFramePr>
        <p:xfrm>
          <a:off x="527051" y="4343401"/>
          <a:ext cx="362902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1892160" imgH="469800" progId="Equation.DSMT4">
                  <p:embed/>
                </p:oleObj>
              </mc:Choice>
              <mc:Fallback>
                <p:oleObj name="Equation" r:id="rId14" imgW="1892160" imgH="46980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9E10833D-6E7A-446E-BBA2-48A06D44EC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1" y="4343401"/>
                        <a:ext cx="3629025" cy="898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96C1E0A9-2047-4709-96DD-AFD8B4147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049722"/>
              </p:ext>
            </p:extLst>
          </p:nvPr>
        </p:nvGraphicFramePr>
        <p:xfrm>
          <a:off x="838518" y="5604837"/>
          <a:ext cx="1452614" cy="491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634680" imgH="215640" progId="Equation.DSMT4">
                  <p:embed/>
                </p:oleObj>
              </mc:Choice>
              <mc:Fallback>
                <p:oleObj name="Equation" r:id="rId16" imgW="634680" imgH="215640" progId="Equation.DSMT4">
                  <p:embed/>
                  <p:pic>
                    <p:nvPicPr>
                      <p:cNvPr id="10" name="Object 12">
                        <a:extLst>
                          <a:ext uri="{FF2B5EF4-FFF2-40B4-BE49-F238E27FC236}">
                            <a16:creationId xmlns:a16="http://schemas.microsoft.com/office/drawing/2014/main" id="{96C1E0A9-2047-4709-96DD-AFD8B41475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518" y="5604837"/>
                        <a:ext cx="1452614" cy="4916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>
            <a:extLst>
              <a:ext uri="{FF2B5EF4-FFF2-40B4-BE49-F238E27FC236}">
                <a16:creationId xmlns:a16="http://schemas.microsoft.com/office/drawing/2014/main" id="{98A4D682-6437-4B02-9C35-E666D2FDC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183214"/>
              </p:ext>
            </p:extLst>
          </p:nvPr>
        </p:nvGraphicFramePr>
        <p:xfrm>
          <a:off x="6834716" y="3347192"/>
          <a:ext cx="337185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1726920" imgH="495000" progId="Equation.DSMT4">
                  <p:embed/>
                </p:oleObj>
              </mc:Choice>
              <mc:Fallback>
                <p:oleObj name="Equation" r:id="rId18" imgW="1726920" imgH="495000" progId="Equation.DSMT4">
                  <p:embed/>
                  <p:pic>
                    <p:nvPicPr>
                      <p:cNvPr id="11" name="Object 12">
                        <a:extLst>
                          <a:ext uri="{FF2B5EF4-FFF2-40B4-BE49-F238E27FC236}">
                            <a16:creationId xmlns:a16="http://schemas.microsoft.com/office/drawing/2014/main" id="{98A4D682-6437-4B02-9C35-E666D2FDC5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4716" y="3347192"/>
                        <a:ext cx="3371850" cy="962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B444CE9-50BD-4A9B-A167-3B539E3523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901663"/>
              </p:ext>
            </p:extLst>
          </p:nvPr>
        </p:nvGraphicFramePr>
        <p:xfrm>
          <a:off x="5917459" y="4831714"/>
          <a:ext cx="42910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2197080" imgH="291960" progId="Equation.DSMT4">
                  <p:embed/>
                </p:oleObj>
              </mc:Choice>
              <mc:Fallback>
                <p:oleObj name="Equation" r:id="rId20" imgW="2197080" imgH="2919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B444CE9-50BD-4A9B-A167-3B539E3523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7459" y="4831714"/>
                        <a:ext cx="4291012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434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9C1E2CDB-1F3C-482F-8C16-8A9E47F4D9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55775" y="136525"/>
            <a:ext cx="7467600" cy="503238"/>
          </a:xfrm>
        </p:spPr>
        <p:txBody>
          <a:bodyPr/>
          <a:lstStyle/>
          <a:p>
            <a:pPr marL="0" indent="0">
              <a:buNone/>
            </a:pPr>
            <a:r>
              <a:rPr lang="en-CA" altLang="en-US"/>
              <a:t>Solve for “x”: </a:t>
            </a:r>
          </a:p>
        </p:txBody>
      </p:sp>
      <p:graphicFrame>
        <p:nvGraphicFramePr>
          <p:cNvPr id="35843" name="Object 3">
            <a:extLst>
              <a:ext uri="{FF2B5EF4-FFF2-40B4-BE49-F238E27FC236}">
                <a16:creationId xmlns:a16="http://schemas.microsoft.com/office/drawing/2014/main" id="{B56CD808-10E9-4198-8B07-9F392895F0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6838" y="65089"/>
          <a:ext cx="2633662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quation" r:id="rId3" imgW="761760" imgH="203040" progId="Equation.DSMT4">
                  <p:embed/>
                </p:oleObj>
              </mc:Choice>
              <mc:Fallback>
                <p:oleObj name="Equation" r:id="rId3" imgW="761760" imgH="203040" progId="Equation.DSMT4">
                  <p:embed/>
                  <p:pic>
                    <p:nvPicPr>
                      <p:cNvPr id="35843" name="Object 3">
                        <a:extLst>
                          <a:ext uri="{FF2B5EF4-FFF2-40B4-BE49-F238E27FC236}">
                            <a16:creationId xmlns:a16="http://schemas.microsoft.com/office/drawing/2014/main" id="{B56CD808-10E9-4198-8B07-9F392895F0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38" y="65089"/>
                        <a:ext cx="2633662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>
            <a:extLst>
              <a:ext uri="{FF2B5EF4-FFF2-40B4-BE49-F238E27FC236}">
                <a16:creationId xmlns:a16="http://schemas.microsoft.com/office/drawing/2014/main" id="{4A250018-9ABB-4F77-AD82-87367BFF95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6600" y="1068389"/>
          <a:ext cx="2205038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5" imgW="863280" imgH="419040" progId="Equation.DSMT4">
                  <p:embed/>
                </p:oleObj>
              </mc:Choice>
              <mc:Fallback>
                <p:oleObj name="Equation" r:id="rId5" imgW="863280" imgH="419040" progId="Equation.DSMT4">
                  <p:embed/>
                  <p:pic>
                    <p:nvPicPr>
                      <p:cNvPr id="35844" name="Object 4">
                        <a:extLst>
                          <a:ext uri="{FF2B5EF4-FFF2-40B4-BE49-F238E27FC236}">
                            <a16:creationId xmlns:a16="http://schemas.microsoft.com/office/drawing/2014/main" id="{4A250018-9ABB-4F77-AD82-87367BFF95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068389"/>
                        <a:ext cx="2205038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>
            <a:extLst>
              <a:ext uri="{FF2B5EF4-FFF2-40B4-BE49-F238E27FC236}">
                <a16:creationId xmlns:a16="http://schemas.microsoft.com/office/drawing/2014/main" id="{985C793A-421A-4416-8A9A-81C613BA0F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59014"/>
          <a:ext cx="2274888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7" imgW="1015920" imgH="469800" progId="Equation.DSMT4">
                  <p:embed/>
                </p:oleObj>
              </mc:Choice>
              <mc:Fallback>
                <p:oleObj name="Equation" r:id="rId7" imgW="1015920" imgH="469800" progId="Equation.DSMT4">
                  <p:embed/>
                  <p:pic>
                    <p:nvPicPr>
                      <p:cNvPr id="35845" name="Object 5">
                        <a:extLst>
                          <a:ext uri="{FF2B5EF4-FFF2-40B4-BE49-F238E27FC236}">
                            <a16:creationId xmlns:a16="http://schemas.microsoft.com/office/drawing/2014/main" id="{985C793A-421A-4416-8A9A-81C613BA0F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59014"/>
                        <a:ext cx="2274888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>
            <a:extLst>
              <a:ext uri="{FF2B5EF4-FFF2-40B4-BE49-F238E27FC236}">
                <a16:creationId xmlns:a16="http://schemas.microsoft.com/office/drawing/2014/main" id="{1F5D0AEF-6770-44CF-94EB-B09409BB82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5026" y="3419476"/>
          <a:ext cx="2417763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9" imgW="1079280" imgH="469800" progId="Equation.DSMT4">
                  <p:embed/>
                </p:oleObj>
              </mc:Choice>
              <mc:Fallback>
                <p:oleObj name="Equation" r:id="rId9" imgW="1079280" imgH="469800" progId="Equation.DSMT4">
                  <p:embed/>
                  <p:pic>
                    <p:nvPicPr>
                      <p:cNvPr id="35846" name="Object 6">
                        <a:extLst>
                          <a:ext uri="{FF2B5EF4-FFF2-40B4-BE49-F238E27FC236}">
                            <a16:creationId xmlns:a16="http://schemas.microsoft.com/office/drawing/2014/main" id="{1F5D0AEF-6770-44CF-94EB-B09409BB82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6" y="3419476"/>
                        <a:ext cx="2417763" cy="1052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>
            <a:extLst>
              <a:ext uri="{FF2B5EF4-FFF2-40B4-BE49-F238E27FC236}">
                <a16:creationId xmlns:a16="http://schemas.microsoft.com/office/drawing/2014/main" id="{16B5F986-DAFC-4B9A-82C7-79400C9DC7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4064" y="4637088"/>
          <a:ext cx="1792287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11" imgW="799920" imgH="469800" progId="Equation.DSMT4">
                  <p:embed/>
                </p:oleObj>
              </mc:Choice>
              <mc:Fallback>
                <p:oleObj name="Equation" r:id="rId11" imgW="799920" imgH="469800" progId="Equation.DSMT4">
                  <p:embed/>
                  <p:pic>
                    <p:nvPicPr>
                      <p:cNvPr id="35847" name="Object 7">
                        <a:extLst>
                          <a:ext uri="{FF2B5EF4-FFF2-40B4-BE49-F238E27FC236}">
                            <a16:creationId xmlns:a16="http://schemas.microsoft.com/office/drawing/2014/main" id="{16B5F986-DAFC-4B9A-82C7-79400C9DC7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4" y="4637088"/>
                        <a:ext cx="1792287" cy="105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>
            <a:extLst>
              <a:ext uri="{FF2B5EF4-FFF2-40B4-BE49-F238E27FC236}">
                <a16:creationId xmlns:a16="http://schemas.microsoft.com/office/drawing/2014/main" id="{3792332E-562B-4D8F-BD2D-D57D97C63A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3413" y="898526"/>
          <a:ext cx="14224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13" imgW="634680" imgH="393480" progId="Equation.DSMT4">
                  <p:embed/>
                </p:oleObj>
              </mc:Choice>
              <mc:Fallback>
                <p:oleObj name="Equation" r:id="rId13" imgW="634680" imgH="393480" progId="Equation.DSMT4">
                  <p:embed/>
                  <p:pic>
                    <p:nvPicPr>
                      <p:cNvPr id="35848" name="Object 8">
                        <a:extLst>
                          <a:ext uri="{FF2B5EF4-FFF2-40B4-BE49-F238E27FC236}">
                            <a16:creationId xmlns:a16="http://schemas.microsoft.com/office/drawing/2014/main" id="{3792332E-562B-4D8F-BD2D-D57D97C63A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413" y="898526"/>
                        <a:ext cx="14224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>
            <a:extLst>
              <a:ext uri="{FF2B5EF4-FFF2-40B4-BE49-F238E27FC236}">
                <a16:creationId xmlns:a16="http://schemas.microsoft.com/office/drawing/2014/main" id="{39011C97-DD41-48ED-B7EE-D9AB97C098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3013" y="1858963"/>
          <a:ext cx="19923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15" imgW="888840" imgH="203040" progId="Equation.DSMT4">
                  <p:embed/>
                </p:oleObj>
              </mc:Choice>
              <mc:Fallback>
                <p:oleObj name="Equation" r:id="rId15" imgW="888840" imgH="203040" progId="Equation.DSMT4">
                  <p:embed/>
                  <p:pic>
                    <p:nvPicPr>
                      <p:cNvPr id="35849" name="Object 9">
                        <a:extLst>
                          <a:ext uri="{FF2B5EF4-FFF2-40B4-BE49-F238E27FC236}">
                            <a16:creationId xmlns:a16="http://schemas.microsoft.com/office/drawing/2014/main" id="{39011C97-DD41-48ED-B7EE-D9AB97C098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3013" y="1858963"/>
                        <a:ext cx="1992312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>
            <a:extLst>
              <a:ext uri="{FF2B5EF4-FFF2-40B4-BE49-F238E27FC236}">
                <a16:creationId xmlns:a16="http://schemas.microsoft.com/office/drawing/2014/main" id="{61194BA6-B407-46E1-B125-6E38F74493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4263" y="2444751"/>
          <a:ext cx="2278062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17" imgW="1015920" imgH="431640" progId="Equation.DSMT4">
                  <p:embed/>
                </p:oleObj>
              </mc:Choice>
              <mc:Fallback>
                <p:oleObj name="Equation" r:id="rId17" imgW="1015920" imgH="431640" progId="Equation.DSMT4">
                  <p:embed/>
                  <p:pic>
                    <p:nvPicPr>
                      <p:cNvPr id="35850" name="Object 10">
                        <a:extLst>
                          <a:ext uri="{FF2B5EF4-FFF2-40B4-BE49-F238E27FC236}">
                            <a16:creationId xmlns:a16="http://schemas.microsoft.com/office/drawing/2014/main" id="{61194BA6-B407-46E1-B125-6E38F74493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263" y="2444751"/>
                        <a:ext cx="2278062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Object 11">
            <a:extLst>
              <a:ext uri="{FF2B5EF4-FFF2-40B4-BE49-F238E27FC236}">
                <a16:creationId xmlns:a16="http://schemas.microsoft.com/office/drawing/2014/main" id="{A2305D7E-6549-455E-AC0C-E3E2C3FF82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2676" y="3395664"/>
          <a:ext cx="190817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19" imgW="850680" imgH="431640" progId="Equation.DSMT4">
                  <p:embed/>
                </p:oleObj>
              </mc:Choice>
              <mc:Fallback>
                <p:oleObj name="Equation" r:id="rId19" imgW="850680" imgH="431640" progId="Equation.DSMT4">
                  <p:embed/>
                  <p:pic>
                    <p:nvPicPr>
                      <p:cNvPr id="35851" name="Object 11">
                        <a:extLst>
                          <a:ext uri="{FF2B5EF4-FFF2-40B4-BE49-F238E27FC236}">
                            <a16:creationId xmlns:a16="http://schemas.microsoft.com/office/drawing/2014/main" id="{A2305D7E-6549-455E-AC0C-E3E2C3FF82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6" y="3395664"/>
                        <a:ext cx="1908175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Object 12">
            <a:extLst>
              <a:ext uri="{FF2B5EF4-FFF2-40B4-BE49-F238E27FC236}">
                <a16:creationId xmlns:a16="http://schemas.microsoft.com/office/drawing/2014/main" id="{331E9193-F0E6-4747-94AA-20D94C54DE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69138" y="3405189"/>
          <a:ext cx="193675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21" imgW="863280" imgH="431640" progId="Equation.DSMT4">
                  <p:embed/>
                </p:oleObj>
              </mc:Choice>
              <mc:Fallback>
                <p:oleObj name="Equation" r:id="rId21" imgW="863280" imgH="431640" progId="Equation.DSMT4">
                  <p:embed/>
                  <p:pic>
                    <p:nvPicPr>
                      <p:cNvPr id="35852" name="Object 12">
                        <a:extLst>
                          <a:ext uri="{FF2B5EF4-FFF2-40B4-BE49-F238E27FC236}">
                            <a16:creationId xmlns:a16="http://schemas.microsoft.com/office/drawing/2014/main" id="{331E9193-F0E6-4747-94AA-20D94C54DE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9138" y="3405189"/>
                        <a:ext cx="1936750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3" name="Object 13">
            <a:extLst>
              <a:ext uri="{FF2B5EF4-FFF2-40B4-BE49-F238E27FC236}">
                <a16:creationId xmlns:a16="http://schemas.microsoft.com/office/drawing/2014/main" id="{BB8CF379-913C-4822-9C54-7B12A2D383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28114" y="3657601"/>
          <a:ext cx="91122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23" imgW="406080" imgH="253800" progId="Equation.DSMT4">
                  <p:embed/>
                </p:oleObj>
              </mc:Choice>
              <mc:Fallback>
                <p:oleObj name="Equation" r:id="rId23" imgW="406080" imgH="253800" progId="Equation.DSMT4">
                  <p:embed/>
                  <p:pic>
                    <p:nvPicPr>
                      <p:cNvPr id="35853" name="Object 13">
                        <a:extLst>
                          <a:ext uri="{FF2B5EF4-FFF2-40B4-BE49-F238E27FC236}">
                            <a16:creationId xmlns:a16="http://schemas.microsoft.com/office/drawing/2014/main" id="{BB8CF379-913C-4822-9C54-7B12A2D383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8114" y="3657601"/>
                        <a:ext cx="911225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4" name="Object 14">
            <a:extLst>
              <a:ext uri="{FF2B5EF4-FFF2-40B4-BE49-F238E27FC236}">
                <a16:creationId xmlns:a16="http://schemas.microsoft.com/office/drawing/2014/main" id="{451E5D39-922D-45B3-84AA-66A3837225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3926" y="4351339"/>
          <a:ext cx="17557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25" imgW="1028520" imgH="469800" progId="Equation.DSMT4">
                  <p:embed/>
                </p:oleObj>
              </mc:Choice>
              <mc:Fallback>
                <p:oleObj name="Equation" r:id="rId25" imgW="1028520" imgH="469800" progId="Equation.DSMT4">
                  <p:embed/>
                  <p:pic>
                    <p:nvPicPr>
                      <p:cNvPr id="35854" name="Object 14">
                        <a:extLst>
                          <a:ext uri="{FF2B5EF4-FFF2-40B4-BE49-F238E27FC236}">
                            <a16:creationId xmlns:a16="http://schemas.microsoft.com/office/drawing/2014/main" id="{451E5D39-922D-45B3-84AA-66A383722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926" y="4351339"/>
                        <a:ext cx="1755775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5" name="Object 15">
            <a:extLst>
              <a:ext uri="{FF2B5EF4-FFF2-40B4-BE49-F238E27FC236}">
                <a16:creationId xmlns:a16="http://schemas.microsoft.com/office/drawing/2014/main" id="{27DFD416-0C91-4DEF-89C8-0A5AB6D32F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73564" y="5099050"/>
          <a:ext cx="27527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27" imgW="1612800" imgH="507960" progId="Equation.DSMT4">
                  <p:embed/>
                </p:oleObj>
              </mc:Choice>
              <mc:Fallback>
                <p:oleObj name="Equation" r:id="rId27" imgW="1612800" imgH="507960" progId="Equation.DSMT4">
                  <p:embed/>
                  <p:pic>
                    <p:nvPicPr>
                      <p:cNvPr id="35855" name="Object 15">
                        <a:extLst>
                          <a:ext uri="{FF2B5EF4-FFF2-40B4-BE49-F238E27FC236}">
                            <a16:creationId xmlns:a16="http://schemas.microsoft.com/office/drawing/2014/main" id="{27DFD416-0C91-4DEF-89C8-0A5AB6D32F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4" y="5099050"/>
                        <a:ext cx="2752725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6" name="Object 16">
            <a:extLst>
              <a:ext uri="{FF2B5EF4-FFF2-40B4-BE49-F238E27FC236}">
                <a16:creationId xmlns:a16="http://schemas.microsoft.com/office/drawing/2014/main" id="{2E1FBB12-C6A4-4540-9D42-A952E70891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775" y="6027739"/>
          <a:ext cx="279558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29" imgW="1638000" imgH="507960" progId="Equation.DSMT4">
                  <p:embed/>
                </p:oleObj>
              </mc:Choice>
              <mc:Fallback>
                <p:oleObj name="Equation" r:id="rId29" imgW="1638000" imgH="507960" progId="Equation.DSMT4">
                  <p:embed/>
                  <p:pic>
                    <p:nvPicPr>
                      <p:cNvPr id="35856" name="Object 16">
                        <a:extLst>
                          <a:ext uri="{FF2B5EF4-FFF2-40B4-BE49-F238E27FC236}">
                            <a16:creationId xmlns:a16="http://schemas.microsoft.com/office/drawing/2014/main" id="{2E1FBB12-C6A4-4540-9D42-A952E70891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6027739"/>
                        <a:ext cx="279558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7" name="Object 17">
            <a:extLst>
              <a:ext uri="{FF2B5EF4-FFF2-40B4-BE49-F238E27FC236}">
                <a16:creationId xmlns:a16="http://schemas.microsoft.com/office/drawing/2014/main" id="{6E512FA3-4749-4431-929B-0009E114CC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6600" y="5992814"/>
          <a:ext cx="331470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31" imgW="1942920" imgH="507960" progId="Equation.DSMT4">
                  <p:embed/>
                </p:oleObj>
              </mc:Choice>
              <mc:Fallback>
                <p:oleObj name="Equation" r:id="rId31" imgW="1942920" imgH="507960" progId="Equation.DSMT4">
                  <p:embed/>
                  <p:pic>
                    <p:nvPicPr>
                      <p:cNvPr id="35857" name="Object 17">
                        <a:extLst>
                          <a:ext uri="{FF2B5EF4-FFF2-40B4-BE49-F238E27FC236}">
                            <a16:creationId xmlns:a16="http://schemas.microsoft.com/office/drawing/2014/main" id="{6E512FA3-4749-4431-929B-0009E114CC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992814"/>
                        <a:ext cx="331470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53D43-643C-433B-9602-32F3F73C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0" y="274639"/>
            <a:ext cx="8477250" cy="8651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State whether if the following is true or False.  If True, prove it.  If False, state why:</a:t>
            </a:r>
          </a:p>
        </p:txBody>
      </p:sp>
      <p:graphicFrame>
        <p:nvGraphicFramePr>
          <p:cNvPr id="33795" name="Object 3">
            <a:extLst>
              <a:ext uri="{FF2B5EF4-FFF2-40B4-BE49-F238E27FC236}">
                <a16:creationId xmlns:a16="http://schemas.microsoft.com/office/drawing/2014/main" id="{1F1D679F-C7FE-4B3C-9901-F264B3B916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7201" y="1139825"/>
          <a:ext cx="28305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quation" r:id="rId3" imgW="787058" imgH="203112" progId="Equation.DSMT4">
                  <p:embed/>
                </p:oleObj>
              </mc:Choice>
              <mc:Fallback>
                <p:oleObj name="Equation" r:id="rId3" imgW="787058" imgH="203112" progId="Equation.DSMT4">
                  <p:embed/>
                  <p:pic>
                    <p:nvPicPr>
                      <p:cNvPr id="33795" name="Object 3">
                        <a:extLst>
                          <a:ext uri="{FF2B5EF4-FFF2-40B4-BE49-F238E27FC236}">
                            <a16:creationId xmlns:a16="http://schemas.microsoft.com/office/drawing/2014/main" id="{1F1D679F-C7FE-4B3C-9901-F264B3B916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1" y="1139825"/>
                        <a:ext cx="283051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>
            <a:extLst>
              <a:ext uri="{FF2B5EF4-FFF2-40B4-BE49-F238E27FC236}">
                <a16:creationId xmlns:a16="http://schemas.microsoft.com/office/drawing/2014/main" id="{BDBC2A5D-D958-4710-9D3C-E276AA92D7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5826" y="1260476"/>
          <a:ext cx="433546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5" imgW="2057400" imgH="279400" progId="Equation.DSMT4">
                  <p:embed/>
                </p:oleObj>
              </mc:Choice>
              <mc:Fallback>
                <p:oleObj name="Equation" r:id="rId5" imgW="2057400" imgH="279400" progId="Equation.DSMT4">
                  <p:embed/>
                  <p:pic>
                    <p:nvPicPr>
                      <p:cNvPr id="33796" name="Object 4">
                        <a:extLst>
                          <a:ext uri="{FF2B5EF4-FFF2-40B4-BE49-F238E27FC236}">
                            <a16:creationId xmlns:a16="http://schemas.microsoft.com/office/drawing/2014/main" id="{BDBC2A5D-D958-4710-9D3C-E276AA92D7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6" y="1260476"/>
                        <a:ext cx="433546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C2D2F4A-CB5D-422C-A9DA-CAE0C535814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71638" y="234951"/>
            <a:ext cx="5099050" cy="538163"/>
          </a:xfrm>
        </p:spPr>
        <p:txBody>
          <a:bodyPr/>
          <a:lstStyle/>
          <a:p>
            <a:pPr marL="0" indent="0">
              <a:buNone/>
            </a:pPr>
            <a:r>
              <a:rPr lang="en-CA" altLang="en-US"/>
              <a:t>Given the two equations: </a:t>
            </a:r>
          </a:p>
        </p:txBody>
      </p:sp>
      <p:graphicFrame>
        <p:nvGraphicFramePr>
          <p:cNvPr id="34819" name="Object 3">
            <a:extLst>
              <a:ext uri="{FF2B5EF4-FFF2-40B4-BE49-F238E27FC236}">
                <a16:creationId xmlns:a16="http://schemas.microsoft.com/office/drawing/2014/main" id="{7A508465-C3B4-48C7-AC8B-1B062FBCD3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78463" y="171451"/>
          <a:ext cx="490696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3" imgW="1968500" imgH="241300" progId="Equation.DSMT4">
                  <p:embed/>
                </p:oleObj>
              </mc:Choice>
              <mc:Fallback>
                <p:oleObj name="Equation" r:id="rId3" imgW="1968500" imgH="241300" progId="Equation.DSMT4">
                  <p:embed/>
                  <p:pic>
                    <p:nvPicPr>
                      <p:cNvPr id="34819" name="Object 3">
                        <a:extLst>
                          <a:ext uri="{FF2B5EF4-FFF2-40B4-BE49-F238E27FC236}">
                            <a16:creationId xmlns:a16="http://schemas.microsoft.com/office/drawing/2014/main" id="{7A508465-C3B4-48C7-AC8B-1B062FBCD3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463" y="171451"/>
                        <a:ext cx="490696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" name="Content Placeholder 2">
            <a:extLst>
              <a:ext uri="{FF2B5EF4-FFF2-40B4-BE49-F238E27FC236}">
                <a16:creationId xmlns:a16="http://schemas.microsoft.com/office/drawing/2014/main" id="{7B3C5908-3B1E-412C-8BA3-3808AA5766A0}"/>
              </a:ext>
            </a:extLst>
          </p:cNvPr>
          <p:cNvSpPr txBox="1">
            <a:spLocks/>
          </p:cNvSpPr>
          <p:nvPr/>
        </p:nvSpPr>
        <p:spPr bwMode="auto">
          <a:xfrm>
            <a:off x="1897063" y="887413"/>
            <a:ext cx="3327400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/>
              <a:t>What is the value of: </a:t>
            </a:r>
          </a:p>
        </p:txBody>
      </p:sp>
      <p:graphicFrame>
        <p:nvGraphicFramePr>
          <p:cNvPr id="34821" name="Object 5">
            <a:extLst>
              <a:ext uri="{FF2B5EF4-FFF2-40B4-BE49-F238E27FC236}">
                <a16:creationId xmlns:a16="http://schemas.microsoft.com/office/drawing/2014/main" id="{5386650C-A6E0-4C63-A297-2AA6D87182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6189" y="871538"/>
          <a:ext cx="145732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5" imgW="583947" imgH="228501" progId="Equation.DSMT4">
                  <p:embed/>
                </p:oleObj>
              </mc:Choice>
              <mc:Fallback>
                <p:oleObj name="Equation" r:id="rId5" imgW="583947" imgH="228501" progId="Equation.DSMT4">
                  <p:embed/>
                  <p:pic>
                    <p:nvPicPr>
                      <p:cNvPr id="34821" name="Object 5">
                        <a:extLst>
                          <a:ext uri="{FF2B5EF4-FFF2-40B4-BE49-F238E27FC236}">
                            <a16:creationId xmlns:a16="http://schemas.microsoft.com/office/drawing/2014/main" id="{5386650C-A6E0-4C63-A297-2AA6D87182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9" y="871538"/>
                        <a:ext cx="1457325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2" name="Content Placeholder 2">
            <a:extLst>
              <a:ext uri="{FF2B5EF4-FFF2-40B4-BE49-F238E27FC236}">
                <a16:creationId xmlns:a16="http://schemas.microsoft.com/office/drawing/2014/main" id="{4AAEE17B-96B0-45BE-B70B-358CAAE16542}"/>
              </a:ext>
            </a:extLst>
          </p:cNvPr>
          <p:cNvSpPr txBox="1">
            <a:spLocks/>
          </p:cNvSpPr>
          <p:nvPr/>
        </p:nvSpPr>
        <p:spPr bwMode="auto">
          <a:xfrm>
            <a:off x="6627814" y="1008063"/>
            <a:ext cx="96678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1100"/>
              <a:t>AMC12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966E1-554C-4564-97CA-2D50194CFA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1920" y="335280"/>
            <a:ext cx="11236960" cy="58589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Indicate which of the equations are “identities” and which ones are not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EB80FC1-B292-4656-885A-6511097E2F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893446"/>
              </p:ext>
            </p:extLst>
          </p:nvPr>
        </p:nvGraphicFramePr>
        <p:xfrm>
          <a:off x="331154" y="1215232"/>
          <a:ext cx="28035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485720" imgH="419040" progId="Equation.DSMT4">
                  <p:embed/>
                </p:oleObj>
              </mc:Choice>
              <mc:Fallback>
                <p:oleObj name="Equation" r:id="rId4" imgW="148572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EB80FC1-B292-4656-885A-6511097E2F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154" y="1215232"/>
                        <a:ext cx="2803525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23AF051-FA10-4DD2-B1E0-C6E9AE708F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649628"/>
              </p:ext>
            </p:extLst>
          </p:nvPr>
        </p:nvGraphicFramePr>
        <p:xfrm>
          <a:off x="4263603" y="1203325"/>
          <a:ext cx="2157413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143000" imgH="431640" progId="Equation.DSMT4">
                  <p:embed/>
                </p:oleObj>
              </mc:Choice>
              <mc:Fallback>
                <p:oleObj name="Equation" r:id="rId6" imgW="114300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23AF051-FA10-4DD2-B1E0-C6E9AE708F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63603" y="1203325"/>
                        <a:ext cx="2157413" cy="814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6B14AE9-963B-4486-B367-727FCB4AD3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291073"/>
              </p:ext>
            </p:extLst>
          </p:nvPr>
        </p:nvGraphicFramePr>
        <p:xfrm>
          <a:off x="8616740" y="1203326"/>
          <a:ext cx="19907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1054080" imgH="393480" progId="Equation.DSMT4">
                  <p:embed/>
                </p:oleObj>
              </mc:Choice>
              <mc:Fallback>
                <p:oleObj name="Equation" r:id="rId8" imgW="10540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6B14AE9-963B-4486-B367-727FCB4AD3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16740" y="1203326"/>
                        <a:ext cx="1990725" cy="74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14A9866-827E-46E2-8344-35F6A68CED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56855"/>
              </p:ext>
            </p:extLst>
          </p:nvPr>
        </p:nvGraphicFramePr>
        <p:xfrm>
          <a:off x="331153" y="2703832"/>
          <a:ext cx="2995612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1587240" imgH="228600" progId="Equation.DSMT4">
                  <p:embed/>
                </p:oleObj>
              </mc:Choice>
              <mc:Fallback>
                <p:oleObj name="Equation" r:id="rId10" imgW="158724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14A9866-827E-46E2-8344-35F6A68CED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1153" y="2703832"/>
                        <a:ext cx="2995612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7015D6D-5AD6-4D48-9A80-37DFA261C1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861667"/>
              </p:ext>
            </p:extLst>
          </p:nvPr>
        </p:nvGraphicFramePr>
        <p:xfrm>
          <a:off x="4627986" y="2680020"/>
          <a:ext cx="33083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1752480" imgH="253800" progId="Equation.DSMT4">
                  <p:embed/>
                </p:oleObj>
              </mc:Choice>
              <mc:Fallback>
                <p:oleObj name="Equation" r:id="rId12" imgW="17524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7015D6D-5AD6-4D48-9A80-37DFA261C1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27986" y="2680020"/>
                        <a:ext cx="3308350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261E680-7B05-4AFA-960A-9BF546366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428"/>
              </p:ext>
            </p:extLst>
          </p:nvPr>
        </p:nvGraphicFramePr>
        <p:xfrm>
          <a:off x="305114" y="3838575"/>
          <a:ext cx="33321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765080" imgH="253800" progId="Equation.DSMT4">
                  <p:embed/>
                </p:oleObj>
              </mc:Choice>
              <mc:Fallback>
                <p:oleObj name="Equation" r:id="rId14" imgW="17650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261E680-7B05-4AFA-960A-9BF5463669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05114" y="3838575"/>
                        <a:ext cx="3332162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476AF15-68C2-49B8-80C5-311F26A6C3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482880"/>
              </p:ext>
            </p:extLst>
          </p:nvPr>
        </p:nvGraphicFramePr>
        <p:xfrm>
          <a:off x="331154" y="4874895"/>
          <a:ext cx="28289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498320" imgH="228600" progId="Equation.DSMT4">
                  <p:embed/>
                </p:oleObj>
              </mc:Choice>
              <mc:Fallback>
                <p:oleObj name="Equation" r:id="rId16" imgW="149832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476AF15-68C2-49B8-80C5-311F26A6C3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31154" y="4874895"/>
                        <a:ext cx="2828925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D099F0F-3BF3-4107-815E-0FF5CB862E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473093"/>
              </p:ext>
            </p:extLst>
          </p:nvPr>
        </p:nvGraphicFramePr>
        <p:xfrm>
          <a:off x="4687889" y="3838575"/>
          <a:ext cx="41481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2197080" imgH="253800" progId="Equation.DSMT4">
                  <p:embed/>
                </p:oleObj>
              </mc:Choice>
              <mc:Fallback>
                <p:oleObj name="Equation" r:id="rId18" imgW="21970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D099F0F-3BF3-4107-815E-0FF5CB862E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687889" y="3838575"/>
                        <a:ext cx="4148137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D870C44-2751-483D-B4A5-90F7896154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375894"/>
              </p:ext>
            </p:extLst>
          </p:nvPr>
        </p:nvGraphicFramePr>
        <p:xfrm>
          <a:off x="4687888" y="4789013"/>
          <a:ext cx="263683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1396800" imgH="279360" progId="Equation.DSMT4">
                  <p:embed/>
                </p:oleObj>
              </mc:Choice>
              <mc:Fallback>
                <p:oleObj name="Equation" r:id="rId20" imgW="139680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D870C44-2751-483D-B4A5-90F7896154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687888" y="4789013"/>
                        <a:ext cx="2636838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2A92D15-FCE4-41D6-BAF9-3639198C55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600299"/>
              </p:ext>
            </p:extLst>
          </p:nvPr>
        </p:nvGraphicFramePr>
        <p:xfrm>
          <a:off x="303209" y="5718970"/>
          <a:ext cx="24701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1307880" imgH="228600" progId="Equation.DSMT4">
                  <p:embed/>
                </p:oleObj>
              </mc:Choice>
              <mc:Fallback>
                <p:oleObj name="Equation" r:id="rId22" imgW="130788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2A92D15-FCE4-41D6-BAF9-3639198C55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03209" y="5718970"/>
                        <a:ext cx="2470150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F1DBF2F-EFCB-43FD-82E3-B4492929EB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09371"/>
              </p:ext>
            </p:extLst>
          </p:nvPr>
        </p:nvGraphicFramePr>
        <p:xfrm>
          <a:off x="4662384" y="5695951"/>
          <a:ext cx="302101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1600200" imgH="228600" progId="Equation.DSMT4">
                  <p:embed/>
                </p:oleObj>
              </mc:Choice>
              <mc:Fallback>
                <p:oleObj name="Equation" r:id="rId24" imgW="16002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F1DBF2F-EFCB-43FD-82E3-B4492929EB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662384" y="5695951"/>
                        <a:ext cx="3021013" cy="436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33CF2DA-1AA3-ED69-611C-CC4A1273FB4E}"/>
              </a:ext>
            </a:extLst>
          </p:cNvPr>
          <p:cNvSpPr txBox="1"/>
          <p:nvPr/>
        </p:nvSpPr>
        <p:spPr>
          <a:xfrm>
            <a:off x="745068" y="211511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AB46E-118E-528E-77BB-108B429F70FA}"/>
              </a:ext>
            </a:extLst>
          </p:cNvPr>
          <p:cNvSpPr txBox="1"/>
          <p:nvPr/>
        </p:nvSpPr>
        <p:spPr>
          <a:xfrm>
            <a:off x="4727787" y="209427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DB09BB-BAE0-0BA5-8027-75E1390B977B}"/>
              </a:ext>
            </a:extLst>
          </p:cNvPr>
          <p:cNvSpPr txBox="1"/>
          <p:nvPr/>
        </p:nvSpPr>
        <p:spPr>
          <a:xfrm>
            <a:off x="9777306" y="2073425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D47049-A673-2DC2-0C83-18BD9E652D2B}"/>
              </a:ext>
            </a:extLst>
          </p:cNvPr>
          <p:cNvSpPr txBox="1"/>
          <p:nvPr/>
        </p:nvSpPr>
        <p:spPr>
          <a:xfrm>
            <a:off x="816188" y="330287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DEA5E3E-85CE-56B8-34B5-1569EC6218F7}"/>
              </a:ext>
            </a:extLst>
          </p:cNvPr>
          <p:cNvSpPr txBox="1"/>
          <p:nvPr/>
        </p:nvSpPr>
        <p:spPr>
          <a:xfrm>
            <a:off x="4798907" y="3282025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B1A8E5-1C25-A181-FB43-15635923D31D}"/>
              </a:ext>
            </a:extLst>
          </p:cNvPr>
          <p:cNvSpPr txBox="1"/>
          <p:nvPr/>
        </p:nvSpPr>
        <p:spPr>
          <a:xfrm>
            <a:off x="887308" y="4334839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EE638C-9231-1F0C-17BC-6B926715FF35}"/>
              </a:ext>
            </a:extLst>
          </p:cNvPr>
          <p:cNvSpPr txBox="1"/>
          <p:nvPr/>
        </p:nvSpPr>
        <p:spPr>
          <a:xfrm>
            <a:off x="4870027" y="4313993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2E7068-CA8C-135A-11EE-642AEE5DBF9C}"/>
              </a:ext>
            </a:extLst>
          </p:cNvPr>
          <p:cNvSpPr txBox="1"/>
          <p:nvPr/>
        </p:nvSpPr>
        <p:spPr>
          <a:xfrm>
            <a:off x="951655" y="536680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F06299-58FA-60FF-EFE0-D13B2B9B21F7}"/>
              </a:ext>
            </a:extLst>
          </p:cNvPr>
          <p:cNvSpPr txBox="1"/>
          <p:nvPr/>
        </p:nvSpPr>
        <p:spPr>
          <a:xfrm>
            <a:off x="4934374" y="534596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86E37F-3853-D6F2-FD76-A1790F488427}"/>
              </a:ext>
            </a:extLst>
          </p:cNvPr>
          <p:cNvSpPr txBox="1"/>
          <p:nvPr/>
        </p:nvSpPr>
        <p:spPr>
          <a:xfrm>
            <a:off x="1016002" y="6249763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7B13262-BEFD-A302-0BDF-938A17F67C50}"/>
              </a:ext>
            </a:extLst>
          </p:cNvPr>
          <p:cNvSpPr txBox="1"/>
          <p:nvPr/>
        </p:nvSpPr>
        <p:spPr>
          <a:xfrm>
            <a:off x="4998721" y="622891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98065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8801C-F7AA-48BC-9CF4-2D162A41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84139"/>
            <a:ext cx="10911840" cy="51530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Ex: indicate whether if the statements are true or False</a:t>
            </a:r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60043A6D-5EA6-4891-8CB9-2D2A904111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070401"/>
              </p:ext>
            </p:extLst>
          </p:nvPr>
        </p:nvGraphicFramePr>
        <p:xfrm>
          <a:off x="573723" y="763271"/>
          <a:ext cx="267176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536033" imgH="393529" progId="Equation.DSMT4">
                  <p:embed/>
                </p:oleObj>
              </mc:Choice>
              <mc:Fallback>
                <p:oleObj name="Equation" r:id="rId3" imgW="1536033" imgH="393529" progId="Equation.DSMT4">
                  <p:embed/>
                  <p:pic>
                    <p:nvPicPr>
                      <p:cNvPr id="14339" name="Object 3">
                        <a:extLst>
                          <a:ext uri="{FF2B5EF4-FFF2-40B4-BE49-F238E27FC236}">
                            <a16:creationId xmlns:a16="http://schemas.microsoft.com/office/drawing/2014/main" id="{60043A6D-5EA6-4891-8CB9-2D2A904111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23" y="763271"/>
                        <a:ext cx="2671762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67587D40-B7DB-42E0-81E0-34AB62441D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6813" y="3495675"/>
          <a:ext cx="198596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1143000" imgH="431800" progId="Equation.DSMT4">
                  <p:embed/>
                </p:oleObj>
              </mc:Choice>
              <mc:Fallback>
                <p:oleObj name="Equation" r:id="rId5" imgW="1143000" imgH="431800" progId="Equation.DSMT4">
                  <p:embed/>
                  <p:pic>
                    <p:nvPicPr>
                      <p:cNvPr id="14340" name="Object 4">
                        <a:extLst>
                          <a:ext uri="{FF2B5EF4-FFF2-40B4-BE49-F238E27FC236}">
                            <a16:creationId xmlns:a16="http://schemas.microsoft.com/office/drawing/2014/main" id="{67587D40-B7DB-42E0-81E0-34AB62441D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6813" y="3495675"/>
                        <a:ext cx="1985962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>
            <a:extLst>
              <a:ext uri="{FF2B5EF4-FFF2-40B4-BE49-F238E27FC236}">
                <a16:creationId xmlns:a16="http://schemas.microsoft.com/office/drawing/2014/main" id="{CDF03F04-E27A-47CB-96D7-763CF4ED11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288102"/>
              </p:ext>
            </p:extLst>
          </p:nvPr>
        </p:nvGraphicFramePr>
        <p:xfrm>
          <a:off x="507684" y="5395913"/>
          <a:ext cx="2008187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1155700" imgH="431800" progId="Equation.DSMT4">
                  <p:embed/>
                </p:oleObj>
              </mc:Choice>
              <mc:Fallback>
                <p:oleObj name="Equation" r:id="rId7" imgW="1155700" imgH="431800" progId="Equation.DSMT4">
                  <p:embed/>
                  <p:pic>
                    <p:nvPicPr>
                      <p:cNvPr id="14341" name="Object 5">
                        <a:extLst>
                          <a:ext uri="{FF2B5EF4-FFF2-40B4-BE49-F238E27FC236}">
                            <a16:creationId xmlns:a16="http://schemas.microsoft.com/office/drawing/2014/main" id="{CDF03F04-E27A-47CB-96D7-763CF4ED11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4" y="5395913"/>
                        <a:ext cx="2008187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21150CE1-A2EF-4B3D-B538-5EC8725D7E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1251" y="4859339"/>
          <a:ext cx="26717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1536033" imgH="355446" progId="Equation.DSMT4">
                  <p:embed/>
                </p:oleObj>
              </mc:Choice>
              <mc:Fallback>
                <p:oleObj name="Equation" r:id="rId9" imgW="1536033" imgH="355446" progId="Equation.DSMT4">
                  <p:embed/>
                  <p:pic>
                    <p:nvPicPr>
                      <p:cNvPr id="14342" name="Object 6">
                        <a:extLst>
                          <a:ext uri="{FF2B5EF4-FFF2-40B4-BE49-F238E27FC236}">
                            <a16:creationId xmlns:a16="http://schemas.microsoft.com/office/drawing/2014/main" id="{21150CE1-A2EF-4B3D-B538-5EC8725D7E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1" y="4859339"/>
                        <a:ext cx="2671763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>
            <a:extLst>
              <a:ext uri="{FF2B5EF4-FFF2-40B4-BE49-F238E27FC236}">
                <a16:creationId xmlns:a16="http://schemas.microsoft.com/office/drawing/2014/main" id="{7CDE403D-DADE-4EF1-907F-61952F1A8F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627379"/>
              </p:ext>
            </p:extLst>
          </p:nvPr>
        </p:nvGraphicFramePr>
        <p:xfrm>
          <a:off x="6266181" y="905511"/>
          <a:ext cx="34004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1954951" imgH="253890" progId="Equation.DSMT4">
                  <p:embed/>
                </p:oleObj>
              </mc:Choice>
              <mc:Fallback>
                <p:oleObj name="Equation" r:id="rId11" imgW="1954951" imgH="253890" progId="Equation.DSMT4">
                  <p:embed/>
                  <p:pic>
                    <p:nvPicPr>
                      <p:cNvPr id="14343" name="Object 7">
                        <a:extLst>
                          <a:ext uri="{FF2B5EF4-FFF2-40B4-BE49-F238E27FC236}">
                            <a16:creationId xmlns:a16="http://schemas.microsoft.com/office/drawing/2014/main" id="{7CDE403D-DADE-4EF1-907F-61952F1A8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181" y="905511"/>
                        <a:ext cx="34004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>
            <a:extLst>
              <a:ext uri="{FF2B5EF4-FFF2-40B4-BE49-F238E27FC236}">
                <a16:creationId xmlns:a16="http://schemas.microsoft.com/office/drawing/2014/main" id="{B27F81E4-2293-42F1-BF79-2BC7B17A60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685572"/>
              </p:ext>
            </p:extLst>
          </p:nvPr>
        </p:nvGraphicFramePr>
        <p:xfrm>
          <a:off x="6238875" y="2225041"/>
          <a:ext cx="3378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3" imgW="1943100" imgH="254000" progId="Equation.DSMT4">
                  <p:embed/>
                </p:oleObj>
              </mc:Choice>
              <mc:Fallback>
                <p:oleObj name="Equation" r:id="rId13" imgW="1943100" imgH="254000" progId="Equation.DSMT4">
                  <p:embed/>
                  <p:pic>
                    <p:nvPicPr>
                      <p:cNvPr id="14344" name="Object 8">
                        <a:extLst>
                          <a:ext uri="{FF2B5EF4-FFF2-40B4-BE49-F238E27FC236}">
                            <a16:creationId xmlns:a16="http://schemas.microsoft.com/office/drawing/2014/main" id="{B27F81E4-2293-42F1-BF79-2BC7B17A60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2225041"/>
                        <a:ext cx="3378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>
            <a:extLst>
              <a:ext uri="{FF2B5EF4-FFF2-40B4-BE49-F238E27FC236}">
                <a16:creationId xmlns:a16="http://schemas.microsoft.com/office/drawing/2014/main" id="{DC48ED9A-5027-4A63-9834-070994812F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438599"/>
              </p:ext>
            </p:extLst>
          </p:nvPr>
        </p:nvGraphicFramePr>
        <p:xfrm>
          <a:off x="606109" y="2348866"/>
          <a:ext cx="22510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5" imgW="1295400" imgH="254000" progId="Equation.DSMT4">
                  <p:embed/>
                </p:oleObj>
              </mc:Choice>
              <mc:Fallback>
                <p:oleObj name="Equation" r:id="rId15" imgW="1295400" imgH="254000" progId="Equation.DSMT4">
                  <p:embed/>
                  <p:pic>
                    <p:nvPicPr>
                      <p:cNvPr id="14345" name="Object 9">
                        <a:extLst>
                          <a:ext uri="{FF2B5EF4-FFF2-40B4-BE49-F238E27FC236}">
                            <a16:creationId xmlns:a16="http://schemas.microsoft.com/office/drawing/2014/main" id="{DC48ED9A-5027-4A63-9834-070994812F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9" y="2348866"/>
                        <a:ext cx="22510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>
            <a:extLst>
              <a:ext uri="{FF2B5EF4-FFF2-40B4-BE49-F238E27FC236}">
                <a16:creationId xmlns:a16="http://schemas.microsoft.com/office/drawing/2014/main" id="{62783589-2B35-4F44-BBC7-1D3707CFD1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751697"/>
              </p:ext>
            </p:extLst>
          </p:nvPr>
        </p:nvGraphicFramePr>
        <p:xfrm>
          <a:off x="693420" y="3797300"/>
          <a:ext cx="2273300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7" imgW="1307532" imgH="431613" progId="Equation.DSMT4">
                  <p:embed/>
                </p:oleObj>
              </mc:Choice>
              <mc:Fallback>
                <p:oleObj name="Equation" r:id="rId17" imgW="1307532" imgH="431613" progId="Equation.DSMT4">
                  <p:embed/>
                  <p:pic>
                    <p:nvPicPr>
                      <p:cNvPr id="14346" name="Object 10">
                        <a:extLst>
                          <a:ext uri="{FF2B5EF4-FFF2-40B4-BE49-F238E27FC236}">
                            <a16:creationId xmlns:a16="http://schemas.microsoft.com/office/drawing/2014/main" id="{62783589-2B35-4F44-BBC7-1D3707CFD1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" y="3797300"/>
                        <a:ext cx="2273300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8">
            <a:extLst>
              <a:ext uri="{FF2B5EF4-FFF2-40B4-BE49-F238E27FC236}">
                <a16:creationId xmlns:a16="http://schemas.microsoft.com/office/drawing/2014/main" id="{CCD417B2-C9B7-4866-A7DA-9CEAB9E038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6014" y="5994401"/>
          <a:ext cx="34448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9" imgW="1981080" imgH="253800" progId="Equation.DSMT4">
                  <p:embed/>
                </p:oleObj>
              </mc:Choice>
              <mc:Fallback>
                <p:oleObj name="Equation" r:id="rId19" imgW="1981080" imgH="253800" progId="Equation.DSMT4">
                  <p:embed/>
                  <p:pic>
                    <p:nvPicPr>
                      <p:cNvPr id="14347" name="Object 8">
                        <a:extLst>
                          <a:ext uri="{FF2B5EF4-FFF2-40B4-BE49-F238E27FC236}">
                            <a16:creationId xmlns:a16="http://schemas.microsoft.com/office/drawing/2014/main" id="{CCD417B2-C9B7-4866-A7DA-9CEAB9E038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4" y="5994401"/>
                        <a:ext cx="34448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09877-5112-4745-9F1D-57EA5E2F2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160973"/>
            <a:ext cx="11023600" cy="584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300" dirty="0"/>
              <a:t>Ex: Use the logarithm Rules to evaluate the following (No Calculators)</a:t>
            </a:r>
          </a:p>
        </p:txBody>
      </p:sp>
      <p:graphicFrame>
        <p:nvGraphicFramePr>
          <p:cNvPr id="13315" name="Object 3">
            <a:extLst>
              <a:ext uri="{FF2B5EF4-FFF2-40B4-BE49-F238E27FC236}">
                <a16:creationId xmlns:a16="http://schemas.microsoft.com/office/drawing/2014/main" id="{3AD83E43-6CB2-4B71-A148-B27E7B46E8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285696"/>
              </p:ext>
            </p:extLst>
          </p:nvPr>
        </p:nvGraphicFramePr>
        <p:xfrm>
          <a:off x="414020" y="939801"/>
          <a:ext cx="336708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625600" imgH="228600" progId="Equation.DSMT4">
                  <p:embed/>
                </p:oleObj>
              </mc:Choice>
              <mc:Fallback>
                <p:oleObj name="Equation" r:id="rId3" imgW="1625600" imgH="228600" progId="Equation.DSMT4">
                  <p:embed/>
                  <p:pic>
                    <p:nvPicPr>
                      <p:cNvPr id="13315" name="Object 3">
                        <a:extLst>
                          <a:ext uri="{FF2B5EF4-FFF2-40B4-BE49-F238E27FC236}">
                            <a16:creationId xmlns:a16="http://schemas.microsoft.com/office/drawing/2014/main" id="{3AD83E43-6CB2-4B71-A148-B27E7B46E8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" y="939801"/>
                        <a:ext cx="3367088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A67016F5-62FD-4E13-B6E4-B5DD8D903D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8901" y="836613"/>
          <a:ext cx="2417763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1167893" imgH="431613" progId="Equation.DSMT4">
                  <p:embed/>
                </p:oleObj>
              </mc:Choice>
              <mc:Fallback>
                <p:oleObj name="Equation" r:id="rId5" imgW="1167893" imgH="431613" progId="Equation.DSMT4">
                  <p:embed/>
                  <p:pic>
                    <p:nvPicPr>
                      <p:cNvPr id="13316" name="Object 4">
                        <a:extLst>
                          <a:ext uri="{FF2B5EF4-FFF2-40B4-BE49-F238E27FC236}">
                            <a16:creationId xmlns:a16="http://schemas.microsoft.com/office/drawing/2014/main" id="{A67016F5-62FD-4E13-B6E4-B5DD8D903D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1" y="836613"/>
                        <a:ext cx="2417763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A101DA55-CC5C-4847-A4B4-DB9D859D6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899559"/>
              </p:ext>
            </p:extLst>
          </p:nvPr>
        </p:nvGraphicFramePr>
        <p:xfrm>
          <a:off x="350521" y="2482215"/>
          <a:ext cx="2562013" cy="687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901440" imgH="241200" progId="Equation.DSMT4">
                  <p:embed/>
                </p:oleObj>
              </mc:Choice>
              <mc:Fallback>
                <p:oleObj name="Equation" r:id="rId7" imgW="901440" imgH="2412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A101DA55-CC5C-4847-A4B4-DB9D859D6E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1" y="2482215"/>
                        <a:ext cx="2562013" cy="6878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C4A1720-6B98-49C3-ACAD-11DDE67ED2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630780"/>
              </p:ext>
            </p:extLst>
          </p:nvPr>
        </p:nvGraphicFramePr>
        <p:xfrm>
          <a:off x="404496" y="4043891"/>
          <a:ext cx="29241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1028520" imgH="228600" progId="Equation.DSMT4">
                  <p:embed/>
                </p:oleObj>
              </mc:Choice>
              <mc:Fallback>
                <p:oleObj name="Equation" r:id="rId9" imgW="1028520" imgH="2286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9C4A1720-6B98-49C3-ACAD-11DDE67ED2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6" y="4043891"/>
                        <a:ext cx="29241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C596D09F-EFE0-4F14-9A4D-9C1349C636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853057"/>
              </p:ext>
            </p:extLst>
          </p:nvPr>
        </p:nvGraphicFramePr>
        <p:xfrm>
          <a:off x="6375823" y="2482215"/>
          <a:ext cx="16954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596880" imgH="228600" progId="Equation.DSMT4">
                  <p:embed/>
                </p:oleObj>
              </mc:Choice>
              <mc:Fallback>
                <p:oleObj name="Equation" r:id="rId11" imgW="596880" imgH="2286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C596D09F-EFE0-4F14-9A4D-9C1349C636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823" y="2482215"/>
                        <a:ext cx="16954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74700E48-7982-4B23-B5F0-67B6005EF8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066363"/>
              </p:ext>
            </p:extLst>
          </p:nvPr>
        </p:nvGraphicFramePr>
        <p:xfrm>
          <a:off x="6396567" y="4043891"/>
          <a:ext cx="3988858" cy="570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1777680" imgH="253800" progId="Equation.DSMT4">
                  <p:embed/>
                </p:oleObj>
              </mc:Choice>
              <mc:Fallback>
                <p:oleObj name="Equation" r:id="rId13" imgW="1777680" imgH="25380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74700E48-7982-4B23-B5F0-67B6005EF8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567" y="4043891"/>
                        <a:ext cx="3988858" cy="5701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9D26-0E53-418E-BCA4-28FACEE33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20" y="132398"/>
            <a:ext cx="10251440" cy="558482"/>
          </a:xfrm>
        </p:spPr>
        <p:txBody>
          <a:bodyPr/>
          <a:lstStyle/>
          <a:p>
            <a:r>
              <a:rPr lang="en-US" dirty="0"/>
              <a:t>Finding Restrictions with Logarithms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FEB1B-3D9A-4DC8-B1B5-9D447953F0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40" y="787400"/>
            <a:ext cx="11074400" cy="4008120"/>
          </a:xfrm>
        </p:spPr>
        <p:txBody>
          <a:bodyPr/>
          <a:lstStyle/>
          <a:p>
            <a:r>
              <a:rPr lang="en-US" sz="2200" dirty="0"/>
              <a:t>Here are the rules when it comes to finding restrictions with logarithms</a:t>
            </a:r>
          </a:p>
          <a:p>
            <a:pPr marL="0" indent="0">
              <a:buNone/>
            </a:pPr>
            <a:r>
              <a:rPr lang="en-US" sz="2200" dirty="0"/>
              <a:t>RULE #1. You can only log a positive value, so the term that is logged must always be greater than zero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r>
              <a:rPr lang="en-US" sz="2200" dirty="0"/>
              <a:t>RULE #2. You can not divide by zero, so if a logarithm is in the denominator, the term that is logged can not be equal to one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DCCF208-6BD7-4AFA-93C2-EB449948F4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7026"/>
              </p:ext>
            </p:extLst>
          </p:nvPr>
        </p:nvGraphicFramePr>
        <p:xfrm>
          <a:off x="1269048" y="2062798"/>
          <a:ext cx="17621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850680" imgH="228600" progId="Equation.DSMT4">
                  <p:embed/>
                </p:oleObj>
              </mc:Choice>
              <mc:Fallback>
                <p:oleObj name="Equation" r:id="rId3" imgW="850680" imgH="2286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DDCCF208-6BD7-4AFA-93C2-EB449948F4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9048" y="2062798"/>
                        <a:ext cx="176212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B8614C2-98B4-4DB6-8E1D-5625B68125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736222"/>
              </p:ext>
            </p:extLst>
          </p:nvPr>
        </p:nvGraphicFramePr>
        <p:xfrm>
          <a:off x="460375" y="2623503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B8614C2-98B4-4DB6-8E1D-5625B68125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2623503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AAAE762-4507-48FF-AE5B-4E3B78AC7B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890255"/>
              </p:ext>
            </p:extLst>
          </p:nvPr>
        </p:nvGraphicFramePr>
        <p:xfrm>
          <a:off x="1758950" y="2585085"/>
          <a:ext cx="11572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558720" imgH="177480" progId="Equation.DSMT4">
                  <p:embed/>
                </p:oleObj>
              </mc:Choice>
              <mc:Fallback>
                <p:oleObj name="Equation" r:id="rId7" imgW="5587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AAAE762-4507-48FF-AE5B-4E3B78AC7B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585085"/>
                        <a:ext cx="11572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232BE70-78C4-4503-BE43-9EB10A7E1A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471090"/>
              </p:ext>
            </p:extLst>
          </p:nvPr>
        </p:nvGraphicFramePr>
        <p:xfrm>
          <a:off x="2161540" y="2952750"/>
          <a:ext cx="8953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232BE70-78C4-4503-BE43-9EB10A7E1A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1540" y="2952750"/>
                        <a:ext cx="8953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BB47954A-D890-4C6D-8961-01A1DDB828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61870"/>
              </p:ext>
            </p:extLst>
          </p:nvPr>
        </p:nvGraphicFramePr>
        <p:xfrm>
          <a:off x="4279583" y="1818005"/>
          <a:ext cx="191928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927000" imgH="228600" progId="Equation.DSMT4">
                  <p:embed/>
                </p:oleObj>
              </mc:Choice>
              <mc:Fallback>
                <p:oleObj name="Equation" r:id="rId11" imgW="927000" imgH="22860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BB47954A-D890-4C6D-8961-01A1DDB828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583" y="1818005"/>
                        <a:ext cx="1919287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72CBBBD-E38C-44F9-A77E-7C3FC76C26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897783"/>
              </p:ext>
            </p:extLst>
          </p:nvPr>
        </p:nvGraphicFramePr>
        <p:xfrm>
          <a:off x="445135" y="3020378"/>
          <a:ext cx="6842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330120" imgH="177480" progId="Equation.DSMT4">
                  <p:embed/>
                </p:oleObj>
              </mc:Choice>
              <mc:Fallback>
                <p:oleObj name="Equation" r:id="rId13" imgW="3301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72CBBBD-E38C-44F9-A77E-7C3FC76C26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" y="3020378"/>
                        <a:ext cx="6842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3FAB2F5D-90CD-4BFC-AD28-CB7D7DF511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364742"/>
              </p:ext>
            </p:extLst>
          </p:nvPr>
        </p:nvGraphicFramePr>
        <p:xfrm>
          <a:off x="4500563" y="2347278"/>
          <a:ext cx="13144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5" imgW="634680" imgH="177480" progId="Equation.DSMT4">
                  <p:embed/>
                </p:oleObj>
              </mc:Choice>
              <mc:Fallback>
                <p:oleObj name="Equation" r:id="rId15" imgW="634680" imgH="17748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3FAB2F5D-90CD-4BFC-AD28-CB7D7DF511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347278"/>
                        <a:ext cx="131445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BF7048FE-3E6A-4A6E-B382-24C3678D5C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235060"/>
              </p:ext>
            </p:extLst>
          </p:nvPr>
        </p:nvGraphicFramePr>
        <p:xfrm>
          <a:off x="5077778" y="2694305"/>
          <a:ext cx="8667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419040" imgH="177480" progId="Equation.DSMT4">
                  <p:embed/>
                </p:oleObj>
              </mc:Choice>
              <mc:Fallback>
                <p:oleObj name="Equation" r:id="rId17" imgW="419040" imgH="17748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BF7048FE-3E6A-4A6E-B382-24C3678D5C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7778" y="2694305"/>
                        <a:ext cx="8667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D0C473B4-302F-4367-94FF-83F34F5C00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73717"/>
              </p:ext>
            </p:extLst>
          </p:nvPr>
        </p:nvGraphicFramePr>
        <p:xfrm>
          <a:off x="5090160" y="3060383"/>
          <a:ext cx="7350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9" imgW="355320" imgH="228600" progId="Equation.DSMT4">
                  <p:embed/>
                </p:oleObj>
              </mc:Choice>
              <mc:Fallback>
                <p:oleObj name="Equation" r:id="rId19" imgW="355320" imgH="22860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D0C473B4-302F-4367-94FF-83F34F5C00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160" y="3060383"/>
                        <a:ext cx="7350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087B0F73-328B-4902-B930-8EBAD0AC96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326195"/>
              </p:ext>
            </p:extLst>
          </p:nvPr>
        </p:nvGraphicFramePr>
        <p:xfrm>
          <a:off x="506095" y="4454208"/>
          <a:ext cx="213042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1" imgW="1028520" imgH="431640" progId="Equation.DSMT4">
                  <p:embed/>
                </p:oleObj>
              </mc:Choice>
              <mc:Fallback>
                <p:oleObj name="Equation" r:id="rId21" imgW="1028520" imgH="43164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087B0F73-328B-4902-B930-8EBAD0AC96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" y="4454208"/>
                        <a:ext cx="2130425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6386AE57-765F-45F2-9914-67AF35175D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908962"/>
              </p:ext>
            </p:extLst>
          </p:nvPr>
        </p:nvGraphicFramePr>
        <p:xfrm>
          <a:off x="473710" y="5498783"/>
          <a:ext cx="205105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3" imgW="990360" imgH="634680" progId="Equation.DSMT4">
                  <p:embed/>
                </p:oleObj>
              </mc:Choice>
              <mc:Fallback>
                <p:oleObj name="Equation" r:id="rId23" imgW="990360" imgH="63468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6386AE57-765F-45F2-9914-67AF35175D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" y="5498783"/>
                        <a:ext cx="2051050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CAE5E45C-0CB2-45C7-87CE-D6795B6360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21149"/>
              </p:ext>
            </p:extLst>
          </p:nvPr>
        </p:nvGraphicFramePr>
        <p:xfrm>
          <a:off x="3247390" y="4477703"/>
          <a:ext cx="115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5" imgW="558720" imgH="177480" progId="Equation.DSMT4">
                  <p:embed/>
                </p:oleObj>
              </mc:Choice>
              <mc:Fallback>
                <p:oleObj name="Equation" r:id="rId25" imgW="558720" imgH="17748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CAE5E45C-0CB2-45C7-87CE-D6795B6360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7390" y="4477703"/>
                        <a:ext cx="1155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F075C64D-BF55-4251-A532-C476ED4361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781329"/>
              </p:ext>
            </p:extLst>
          </p:nvPr>
        </p:nvGraphicFramePr>
        <p:xfrm>
          <a:off x="3692843" y="4868228"/>
          <a:ext cx="893762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7" imgW="431640" imgH="177480" progId="Equation.DSMT4">
                  <p:embed/>
                </p:oleObj>
              </mc:Choice>
              <mc:Fallback>
                <p:oleObj name="Equation" r:id="rId27" imgW="431640" imgH="17748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F075C64D-BF55-4251-A532-C476ED4361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843" y="4868228"/>
                        <a:ext cx="893762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77FE6CE3-5CCB-45C2-AAC7-428F05925B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248386"/>
              </p:ext>
            </p:extLst>
          </p:nvPr>
        </p:nvGraphicFramePr>
        <p:xfrm>
          <a:off x="3274378" y="5401945"/>
          <a:ext cx="11826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9" imgW="571320" imgH="203040" progId="Equation.DSMT4">
                  <p:embed/>
                </p:oleObj>
              </mc:Choice>
              <mc:Fallback>
                <p:oleObj name="Equation" r:id="rId29" imgW="571320" imgH="20304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77FE6CE3-5CCB-45C2-AAC7-428F05925B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4378" y="5401945"/>
                        <a:ext cx="1182687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B9E3D2C9-436D-4ADE-88C8-C9FB1A7A4F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338364"/>
              </p:ext>
            </p:extLst>
          </p:nvPr>
        </p:nvGraphicFramePr>
        <p:xfrm>
          <a:off x="3704590" y="5768023"/>
          <a:ext cx="6842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1" imgW="330120" imgH="177480" progId="Equation.DSMT4">
                  <p:embed/>
                </p:oleObj>
              </mc:Choice>
              <mc:Fallback>
                <p:oleObj name="Equation" r:id="rId31" imgW="330120" imgH="177480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B9E3D2C9-436D-4ADE-88C8-C9FB1A7A4F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4590" y="5768023"/>
                        <a:ext cx="6842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E287E0B2-3212-454E-A56E-31F9E06A01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452085"/>
              </p:ext>
            </p:extLst>
          </p:nvPr>
        </p:nvGraphicFramePr>
        <p:xfrm>
          <a:off x="3730625" y="6194108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3" imgW="355320" imgH="177480" progId="Equation.DSMT4">
                  <p:embed/>
                </p:oleObj>
              </mc:Choice>
              <mc:Fallback>
                <p:oleObj name="Equation" r:id="rId33" imgW="355320" imgH="177480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E287E0B2-3212-454E-A56E-31F9E06A01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25" y="6194108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03E3B60D-2F9A-4BBB-BC9C-940C25CEF2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734727"/>
              </p:ext>
            </p:extLst>
          </p:nvPr>
        </p:nvGraphicFramePr>
        <p:xfrm>
          <a:off x="5673725" y="4322763"/>
          <a:ext cx="20002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5" imgW="965160" imgH="304560" progId="Equation.DSMT4">
                  <p:embed/>
                </p:oleObj>
              </mc:Choice>
              <mc:Fallback>
                <p:oleObj name="Equation" r:id="rId35" imgW="965160" imgH="30456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03E3B60D-2F9A-4BBB-BC9C-940C25CEF2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4322763"/>
                        <a:ext cx="20002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B77A7BF7-05AC-412F-80D7-F0852CDE34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247820"/>
              </p:ext>
            </p:extLst>
          </p:nvPr>
        </p:nvGraphicFramePr>
        <p:xfrm>
          <a:off x="5091113" y="4926648"/>
          <a:ext cx="18399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7" imgW="888840" imgH="241200" progId="Equation.DSMT4">
                  <p:embed/>
                </p:oleObj>
              </mc:Choice>
              <mc:Fallback>
                <p:oleObj name="Equation" r:id="rId37" imgW="888840" imgH="24120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B77A7BF7-05AC-412F-80D7-F0852CDE34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1113" y="4926648"/>
                        <a:ext cx="1839912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BFEB94D3-DA9C-4ED1-960F-ECBF619A1B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0201298"/>
              </p:ext>
            </p:extLst>
          </p:nvPr>
        </p:nvGraphicFramePr>
        <p:xfrm>
          <a:off x="5516563" y="5460048"/>
          <a:ext cx="13414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9" imgW="647640" imgH="228600" progId="Equation.DSMT4">
                  <p:embed/>
                </p:oleObj>
              </mc:Choice>
              <mc:Fallback>
                <p:oleObj name="Equation" r:id="rId39" imgW="647640" imgH="228600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BFEB94D3-DA9C-4ED1-960F-ECBF619A1B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3" y="5460048"/>
                        <a:ext cx="1341437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75A83B21-0D25-4C12-BC6E-8B8C3A3C8D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200034"/>
              </p:ext>
            </p:extLst>
          </p:nvPr>
        </p:nvGraphicFramePr>
        <p:xfrm>
          <a:off x="5784850" y="5989955"/>
          <a:ext cx="11064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41" imgW="533160" imgH="177480" progId="Equation.DSMT4">
                  <p:embed/>
                </p:oleObj>
              </mc:Choice>
              <mc:Fallback>
                <p:oleObj name="Equation" r:id="rId41" imgW="533160" imgH="17748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75A83B21-0D25-4C12-BC6E-8B8C3A3C8D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0" y="5989955"/>
                        <a:ext cx="11064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D6EE4FE3-E781-4B63-B222-65E7BCEE02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070236"/>
              </p:ext>
            </p:extLst>
          </p:nvPr>
        </p:nvGraphicFramePr>
        <p:xfrm>
          <a:off x="6182360" y="6375718"/>
          <a:ext cx="7381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43" imgW="355320" imgH="177480" progId="Equation.DSMT4">
                  <p:embed/>
                </p:oleObj>
              </mc:Choice>
              <mc:Fallback>
                <p:oleObj name="Equation" r:id="rId43" imgW="355320" imgH="177480" progId="Equation.DSMT4">
                  <p:embed/>
                  <p:pic>
                    <p:nvPicPr>
                      <p:cNvPr id="24" name="Object 4">
                        <a:extLst>
                          <a:ext uri="{FF2B5EF4-FFF2-40B4-BE49-F238E27FC236}">
                            <a16:creationId xmlns:a16="http://schemas.microsoft.com/office/drawing/2014/main" id="{D6EE4FE3-E781-4B63-B222-65E7BCEE02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2360" y="6375718"/>
                        <a:ext cx="7381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6104540C-639D-458C-8F76-EB77B4C283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874483"/>
              </p:ext>
            </p:extLst>
          </p:nvPr>
        </p:nvGraphicFramePr>
        <p:xfrm>
          <a:off x="7117080" y="6345238"/>
          <a:ext cx="7381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45" imgW="355320" imgH="177480" progId="Equation.DSMT4">
                  <p:embed/>
                </p:oleObj>
              </mc:Choice>
              <mc:Fallback>
                <p:oleObj name="Equation" r:id="rId45" imgW="355320" imgH="177480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6104540C-639D-458C-8F76-EB77B4C283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7080" y="6345238"/>
                        <a:ext cx="7381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50C50428-333F-40FC-AB82-053BE86E4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154739"/>
              </p:ext>
            </p:extLst>
          </p:nvPr>
        </p:nvGraphicFramePr>
        <p:xfrm>
          <a:off x="8197533" y="4906010"/>
          <a:ext cx="8667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47" imgW="419040" imgH="203040" progId="Equation.DSMT4">
                  <p:embed/>
                </p:oleObj>
              </mc:Choice>
              <mc:Fallback>
                <p:oleObj name="Equation" r:id="rId47" imgW="419040" imgH="20304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50C50428-333F-40FC-AB82-053BE86E4B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7533" y="4906010"/>
                        <a:ext cx="8667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470C19BB-DA8A-4F4F-BE30-9F55A869C8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214644"/>
              </p:ext>
            </p:extLst>
          </p:nvPr>
        </p:nvGraphicFramePr>
        <p:xfrm>
          <a:off x="8291195" y="5347018"/>
          <a:ext cx="73501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49" imgW="355320" imgH="177480" progId="Equation.DSMT4">
                  <p:embed/>
                </p:oleObj>
              </mc:Choice>
              <mc:Fallback>
                <p:oleObj name="Equation" r:id="rId49" imgW="355320" imgH="17748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470C19BB-DA8A-4F4F-BE30-9F55A869C8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1195" y="5347018"/>
                        <a:ext cx="73501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1792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88A18-A10F-469E-AC27-E078E3CDE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274638"/>
            <a:ext cx="10139680" cy="548322"/>
          </a:xfrm>
        </p:spPr>
        <p:txBody>
          <a:bodyPr>
            <a:normAutofit fontScale="90000"/>
          </a:bodyPr>
          <a:lstStyle/>
          <a:p>
            <a:r>
              <a:rPr lang="en-US" dirty="0"/>
              <a:t>Solving Equations With Logarithms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400A6-0758-410B-8C06-47E57DB604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360" y="980440"/>
            <a:ext cx="11470640" cy="5593080"/>
          </a:xfrm>
        </p:spPr>
        <p:txBody>
          <a:bodyPr/>
          <a:lstStyle/>
          <a:p>
            <a:r>
              <a:rPr lang="en-US" dirty="0"/>
              <a:t>There are 3 types of logarithmic equations that we will solve in this section</a:t>
            </a:r>
          </a:p>
          <a:p>
            <a:r>
              <a:rPr lang="en-US" dirty="0"/>
              <a:t>Type 1: Solving Logs by Combining the</a:t>
            </a:r>
          </a:p>
          <a:p>
            <a:pPr lvl="1"/>
            <a:r>
              <a:rPr lang="en-US" dirty="0"/>
              <a:t>We combine several logs into a single log and then changed back into exponential form as a trinomial</a:t>
            </a:r>
          </a:p>
          <a:p>
            <a:pPr lvl="1"/>
            <a:r>
              <a:rPr lang="en-US" dirty="0"/>
              <a:t>After this we solve the trinomial and check for extraneous roots</a:t>
            </a:r>
          </a:p>
          <a:p>
            <a:pPr lvl="1"/>
            <a:r>
              <a:rPr lang="en-US" dirty="0"/>
              <a:t>Key: make sure that all the logs have the same base before adding/subtracting them</a:t>
            </a:r>
          </a:p>
          <a:p>
            <a:pPr lvl="1"/>
            <a:endParaRPr lang="en-US" dirty="0"/>
          </a:p>
          <a:p>
            <a:r>
              <a:rPr lang="en-US" dirty="0"/>
              <a:t>Type 2: Solving Logs by Substitution</a:t>
            </a:r>
          </a:p>
          <a:p>
            <a:pPr lvl="1"/>
            <a:r>
              <a:rPr lang="en-US" dirty="0"/>
              <a:t>When you have an entire log that is squared, substitute it with a variable “A</a:t>
            </a:r>
            <a:r>
              <a:rPr lang="en-US" baseline="30000" dirty="0"/>
              <a:t>2</a:t>
            </a:r>
            <a:r>
              <a:rPr lang="en-US" dirty="0"/>
              <a:t>” or “K</a:t>
            </a:r>
            <a:r>
              <a:rPr lang="en-US" baseline="30000" dirty="0"/>
              <a:t>2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The equation then becomes a trinomial that can be factored</a:t>
            </a:r>
          </a:p>
          <a:p>
            <a:pPr lvl="1"/>
            <a:endParaRPr lang="en-US" dirty="0"/>
          </a:p>
          <a:p>
            <a:r>
              <a:rPr lang="en-US" dirty="0"/>
              <a:t>Type 3: Solving Logs within another Log</a:t>
            </a:r>
          </a:p>
          <a:p>
            <a:pPr lvl="1"/>
            <a:r>
              <a:rPr lang="en-US" dirty="0"/>
              <a:t>Get rid of each level of logs by converting it to exponential form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39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6EA67-6165-4401-8F94-13C90879E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6" y="122238"/>
            <a:ext cx="8329613" cy="436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Solving Log by combining Log Functions</a:t>
            </a:r>
          </a:p>
        </p:txBody>
      </p:sp>
      <p:sp>
        <p:nvSpPr>
          <p:cNvPr id="2060" name="Content Placeholder 2">
            <a:extLst>
              <a:ext uri="{FF2B5EF4-FFF2-40B4-BE49-F238E27FC236}">
                <a16:creationId xmlns:a16="http://schemas.microsoft.com/office/drawing/2014/main" id="{90F24711-9E9C-4019-8D10-F245DADF5C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4480" y="690563"/>
            <a:ext cx="10207309" cy="957262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When solving logarithm questions, make sure you find the restrictions on the variables first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A62F4897-4184-4C3E-9953-8213B8FC3D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5176" y="2382839"/>
          <a:ext cx="42068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2298700" imgH="254000" progId="Equation.DSMT4">
                  <p:embed/>
                </p:oleObj>
              </mc:Choice>
              <mc:Fallback>
                <p:oleObj name="Equation" r:id="rId4" imgW="2298700" imgH="254000" progId="Equation.DSMT4">
                  <p:embed/>
                  <p:pic>
                    <p:nvPicPr>
                      <p:cNvPr id="2050" name="Object 2">
                        <a:extLst>
                          <a:ext uri="{FF2B5EF4-FFF2-40B4-BE49-F238E27FC236}">
                            <a16:creationId xmlns:a16="http://schemas.microsoft.com/office/drawing/2014/main" id="{A62F4897-4184-4C3E-9953-8213B8FC3D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6" y="2382839"/>
                        <a:ext cx="420687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" name="Object 3">
            <a:extLst>
              <a:ext uri="{FF2B5EF4-FFF2-40B4-BE49-F238E27FC236}">
                <a16:creationId xmlns:a16="http://schemas.microsoft.com/office/drawing/2014/main" id="{27CC2B39-6457-4860-B589-01223FDEB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232708"/>
              </p:ext>
            </p:extLst>
          </p:nvPr>
        </p:nvGraphicFramePr>
        <p:xfrm>
          <a:off x="6727826" y="4157238"/>
          <a:ext cx="30845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930400" imgH="254000" progId="Equation.DSMT4">
                  <p:embed/>
                </p:oleObj>
              </mc:Choice>
              <mc:Fallback>
                <p:oleObj name="Equation" r:id="rId6" imgW="1930400" imgH="254000" progId="Equation.DSMT4">
                  <p:embed/>
                  <p:pic>
                    <p:nvPicPr>
                      <p:cNvPr id="4098" name="Object 3">
                        <a:extLst>
                          <a:ext uri="{FF2B5EF4-FFF2-40B4-BE49-F238E27FC236}">
                            <a16:creationId xmlns:a16="http://schemas.microsoft.com/office/drawing/2014/main" id="{27CC2B39-6457-4860-B589-01223FDEBD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7826" y="4157238"/>
                        <a:ext cx="3084513" cy="4540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>
            <a:extLst>
              <a:ext uri="{FF2B5EF4-FFF2-40B4-BE49-F238E27FC236}">
                <a16:creationId xmlns:a16="http://schemas.microsoft.com/office/drawing/2014/main" id="{710C7756-A565-4E75-A5B3-7D0C1CC45F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659431"/>
              </p:ext>
            </p:extLst>
          </p:nvPr>
        </p:nvGraphicFramePr>
        <p:xfrm>
          <a:off x="3535364" y="2844800"/>
          <a:ext cx="27193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485255" imgH="253890" progId="Equation.DSMT4">
                  <p:embed/>
                </p:oleObj>
              </mc:Choice>
              <mc:Fallback>
                <p:oleObj name="Equation" r:id="rId8" imgW="1485255" imgH="253890" progId="Equation.DSMT4">
                  <p:embed/>
                  <p:pic>
                    <p:nvPicPr>
                      <p:cNvPr id="2052" name="Object 4">
                        <a:extLst>
                          <a:ext uri="{FF2B5EF4-FFF2-40B4-BE49-F238E27FC236}">
                            <a16:creationId xmlns:a16="http://schemas.microsoft.com/office/drawing/2014/main" id="{710C7756-A565-4E75-A5B3-7D0C1CC45F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4" y="2844800"/>
                        <a:ext cx="2719387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Box 6">
            <a:extLst>
              <a:ext uri="{FF2B5EF4-FFF2-40B4-BE49-F238E27FC236}">
                <a16:creationId xmlns:a16="http://schemas.microsoft.com/office/drawing/2014/main" id="{DAEE8517-C689-4E1B-AD70-73DF52869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8292" y="4817002"/>
            <a:ext cx="4385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Convert to Exponential Form:</a:t>
            </a:r>
          </a:p>
        </p:txBody>
      </p:sp>
      <p:graphicFrame>
        <p:nvGraphicFramePr>
          <p:cNvPr id="2053" name="Object 5">
            <a:extLst>
              <a:ext uri="{FF2B5EF4-FFF2-40B4-BE49-F238E27FC236}">
                <a16:creationId xmlns:a16="http://schemas.microsoft.com/office/drawing/2014/main" id="{BC4FBD32-3D8F-4586-97B0-7F6FBD14E9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4326" y="3249614"/>
          <a:ext cx="2252663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231366" imgH="291973" progId="Equation.DSMT4">
                  <p:embed/>
                </p:oleObj>
              </mc:Choice>
              <mc:Fallback>
                <p:oleObj name="Equation" r:id="rId10" imgW="1231366" imgH="291973" progId="Equation.DSMT4">
                  <p:embed/>
                  <p:pic>
                    <p:nvPicPr>
                      <p:cNvPr id="2053" name="Object 5">
                        <a:extLst>
                          <a:ext uri="{FF2B5EF4-FFF2-40B4-BE49-F238E27FC236}">
                            <a16:creationId xmlns:a16="http://schemas.microsoft.com/office/drawing/2014/main" id="{BC4FBD32-3D8F-4586-97B0-7F6FBD14E9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6" y="3249614"/>
                        <a:ext cx="2252663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9347BE31-DFD9-4873-AFED-CC81DD64FA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6389" y="3695701"/>
          <a:ext cx="23018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1257300" imgH="241300" progId="Equation.DSMT4">
                  <p:embed/>
                </p:oleObj>
              </mc:Choice>
              <mc:Fallback>
                <p:oleObj name="Equation" r:id="rId12" imgW="1257300" imgH="241300" progId="Equation.DSMT4">
                  <p:embed/>
                  <p:pic>
                    <p:nvPicPr>
                      <p:cNvPr id="2054" name="Object 6">
                        <a:extLst>
                          <a:ext uri="{FF2B5EF4-FFF2-40B4-BE49-F238E27FC236}">
                            <a16:creationId xmlns:a16="http://schemas.microsoft.com/office/drawing/2014/main" id="{9347BE31-DFD9-4873-AFED-CC81DD64FA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6389" y="3695701"/>
                        <a:ext cx="23018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27183765-0EDC-4960-A319-9EEDA08822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4875" y="4137026"/>
          <a:ext cx="1555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850531" imgH="241195" progId="Equation.DSMT4">
                  <p:embed/>
                </p:oleObj>
              </mc:Choice>
              <mc:Fallback>
                <p:oleObj name="Equation" r:id="rId14" imgW="850531" imgH="241195" progId="Equation.DSMT4">
                  <p:embed/>
                  <p:pic>
                    <p:nvPicPr>
                      <p:cNvPr id="2055" name="Object 7">
                        <a:extLst>
                          <a:ext uri="{FF2B5EF4-FFF2-40B4-BE49-F238E27FC236}">
                            <a16:creationId xmlns:a16="http://schemas.microsoft.com/office/drawing/2014/main" id="{27183765-0EDC-4960-A319-9EEDA08822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137026"/>
                        <a:ext cx="1555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>
            <a:extLst>
              <a:ext uri="{FF2B5EF4-FFF2-40B4-BE49-F238E27FC236}">
                <a16:creationId xmlns:a16="http://schemas.microsoft.com/office/drawing/2014/main" id="{4AD201CC-0A04-4F3E-9817-34B6BF7FE3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29151" y="4622801"/>
          <a:ext cx="16478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901309" imgH="253890" progId="Equation.DSMT4">
                  <p:embed/>
                </p:oleObj>
              </mc:Choice>
              <mc:Fallback>
                <p:oleObj name="Equation" r:id="rId16" imgW="901309" imgH="253890" progId="Equation.DSMT4">
                  <p:embed/>
                  <p:pic>
                    <p:nvPicPr>
                      <p:cNvPr id="2056" name="Object 8">
                        <a:extLst>
                          <a:ext uri="{FF2B5EF4-FFF2-40B4-BE49-F238E27FC236}">
                            <a16:creationId xmlns:a16="http://schemas.microsoft.com/office/drawing/2014/main" id="{4AD201CC-0A04-4F3E-9817-34B6BF7FE3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1" y="4622801"/>
                        <a:ext cx="16478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Box 11">
            <a:extLst>
              <a:ext uri="{FF2B5EF4-FFF2-40B4-BE49-F238E27FC236}">
                <a16:creationId xmlns:a16="http://schemas.microsoft.com/office/drawing/2014/main" id="{EB61E5B0-CFBA-4172-8218-BFBADCD54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3848" y="5337676"/>
            <a:ext cx="3200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Factor and Solve for </a:t>
            </a:r>
            <a:r>
              <a:rPr lang="en-CA" altLang="en-US" sz="1800" i="1" dirty="0">
                <a:solidFill>
                  <a:srgbClr val="FF0000"/>
                </a:solidFill>
              </a:rPr>
              <a:t>“x”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77EB503-07BF-49D0-A635-0E06D9A8BC3D}"/>
              </a:ext>
            </a:extLst>
          </p:cNvPr>
          <p:cNvCxnSpPr/>
          <p:nvPr/>
        </p:nvCxnSpPr>
        <p:spPr>
          <a:xfrm rot="5400000">
            <a:off x="4466432" y="532685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B62165D-7C1B-42D4-B8BA-4F3A2B0D3942}"/>
              </a:ext>
            </a:extLst>
          </p:cNvPr>
          <p:cNvCxnSpPr/>
          <p:nvPr/>
        </p:nvCxnSpPr>
        <p:spPr>
          <a:xfrm rot="5400000">
            <a:off x="5045076" y="5316539"/>
            <a:ext cx="576263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>
            <a:extLst>
              <a:ext uri="{FF2B5EF4-FFF2-40B4-BE49-F238E27FC236}">
                <a16:creationId xmlns:a16="http://schemas.microsoft.com/office/drawing/2014/main" id="{8AF7A751-8DEE-4E6E-A0E5-C3F20EA2F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6089" y="5700714"/>
          <a:ext cx="6953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380670" imgH="177646" progId="Equation.DSMT4">
                  <p:embed/>
                </p:oleObj>
              </mc:Choice>
              <mc:Fallback>
                <p:oleObj name="Equation" r:id="rId18" imgW="380670" imgH="177646" progId="Equation.DSMT4">
                  <p:embed/>
                  <p:pic>
                    <p:nvPicPr>
                      <p:cNvPr id="2057" name="Object 9">
                        <a:extLst>
                          <a:ext uri="{FF2B5EF4-FFF2-40B4-BE49-F238E27FC236}">
                            <a16:creationId xmlns:a16="http://schemas.microsoft.com/office/drawing/2014/main" id="{8AF7A751-8DEE-4E6E-A0E5-C3F20EA2F3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89" y="5700714"/>
                        <a:ext cx="6953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>
            <a:extLst>
              <a:ext uri="{FF2B5EF4-FFF2-40B4-BE49-F238E27FC236}">
                <a16:creationId xmlns:a16="http://schemas.microsoft.com/office/drawing/2014/main" id="{10AA9530-BEBB-44FA-BBEE-D7D030BE9C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7151" y="5700714"/>
          <a:ext cx="8112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444114" imgH="177646" progId="Equation.DSMT4">
                  <p:embed/>
                </p:oleObj>
              </mc:Choice>
              <mc:Fallback>
                <p:oleObj name="Equation" r:id="rId20" imgW="444114" imgH="177646" progId="Equation.DSMT4">
                  <p:embed/>
                  <p:pic>
                    <p:nvPicPr>
                      <p:cNvPr id="2058" name="Object 10">
                        <a:extLst>
                          <a:ext uri="{FF2B5EF4-FFF2-40B4-BE49-F238E27FC236}">
                            <a16:creationId xmlns:a16="http://schemas.microsoft.com/office/drawing/2014/main" id="{10AA9530-BEBB-44FA-BBEE-D7D030BE9C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151" y="5700714"/>
                        <a:ext cx="8112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7" name="Text Box 5">
            <a:extLst>
              <a:ext uri="{FF2B5EF4-FFF2-40B4-BE49-F238E27FC236}">
                <a16:creationId xmlns:a16="http://schemas.microsoft.com/office/drawing/2014/main" id="{75111D6A-B40A-41CD-8859-CC737A1BE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9620294-0B54-452D-9664-682924308544}"/>
              </a:ext>
            </a:extLst>
          </p:cNvPr>
          <p:cNvSpPr txBox="1">
            <a:spLocks/>
          </p:cNvSpPr>
          <p:nvPr/>
        </p:nvSpPr>
        <p:spPr bwMode="auto">
          <a:xfrm>
            <a:off x="254001" y="1462089"/>
            <a:ext cx="10463214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 sz="2200" dirty="0"/>
              <a:t>Remember, you can not log a value less than or equal to zero, so use this to find the restrictions on your variables</a:t>
            </a:r>
          </a:p>
        </p:txBody>
      </p:sp>
      <p:sp>
        <p:nvSpPr>
          <p:cNvPr id="19" name="TextBox 38">
            <a:extLst>
              <a:ext uri="{FF2B5EF4-FFF2-40B4-BE49-F238E27FC236}">
                <a16:creationId xmlns:a16="http://schemas.microsoft.com/office/drawing/2014/main" id="{082FCB3C-BB0E-4103-81BD-92961DEED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" y="4854576"/>
            <a:ext cx="38261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This root is rejected b/c it is an extraneous root.  Log(0-3)=log(-3)</a:t>
            </a:r>
          </a:p>
        </p:txBody>
      </p:sp>
      <p:grpSp>
        <p:nvGrpSpPr>
          <p:cNvPr id="20" name="Group 45">
            <a:extLst>
              <a:ext uri="{FF2B5EF4-FFF2-40B4-BE49-F238E27FC236}">
                <a16:creationId xmlns:a16="http://schemas.microsoft.com/office/drawing/2014/main" id="{BFCEC3B7-0548-49FC-94C7-A5FCF40C1ED1}"/>
              </a:ext>
            </a:extLst>
          </p:cNvPr>
          <p:cNvGrpSpPr>
            <a:grpSpLocks/>
          </p:cNvGrpSpPr>
          <p:nvPr/>
        </p:nvGrpSpPr>
        <p:grpSpPr bwMode="auto">
          <a:xfrm>
            <a:off x="4246563" y="5649914"/>
            <a:ext cx="825500" cy="427037"/>
            <a:chOff x="4660490" y="4291781"/>
            <a:chExt cx="825910" cy="427703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7C50761-6BA4-4BE7-ABCA-B6E0708F3EEA}"/>
                </a:ext>
              </a:extLst>
            </p:cNvPr>
            <p:cNvCxnSpPr/>
            <p:nvPr/>
          </p:nvCxnSpPr>
          <p:spPr>
            <a:xfrm flipV="1">
              <a:off x="4660490" y="4291781"/>
              <a:ext cx="781438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0C6E8EA-D170-4313-9986-9AE1A9F12F4B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38">
            <a:extLst>
              <a:ext uri="{FF2B5EF4-FFF2-40B4-BE49-F238E27FC236}">
                <a16:creationId xmlns:a16="http://schemas.microsoft.com/office/drawing/2014/main" id="{484204E0-8A42-4F88-BFCF-97BB85314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" y="5722938"/>
            <a:ext cx="39379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Can’t log a negative value</a:t>
            </a:r>
          </a:p>
        </p:txBody>
      </p:sp>
      <p:sp>
        <p:nvSpPr>
          <p:cNvPr id="24" name="TextBox 11">
            <a:extLst>
              <a:ext uri="{FF2B5EF4-FFF2-40B4-BE49-F238E27FC236}">
                <a16:creationId xmlns:a16="http://schemas.microsoft.com/office/drawing/2014/main" id="{F14D684F-893B-4683-B713-13D102DFF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1079" y="2265994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1. Start with the restrictions!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00632033-6783-4E28-A16D-A0046985F2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008171"/>
              </p:ext>
            </p:extLst>
          </p:nvPr>
        </p:nvGraphicFramePr>
        <p:xfrm>
          <a:off x="6910387" y="2731295"/>
          <a:ext cx="2719388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3" imgW="1485720" imgH="177480" progId="Equation.DSMT4">
                  <p:embed/>
                </p:oleObj>
              </mc:Choice>
              <mc:Fallback>
                <p:oleObj name="Equation" r:id="rId23" imgW="1485720" imgH="177480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00632033-6783-4E28-A16D-A0046985F2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0387" y="2731295"/>
                        <a:ext cx="2719388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F0B027DE-C988-4DEE-AD1A-781B76875C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134980"/>
              </p:ext>
            </p:extLst>
          </p:nvPr>
        </p:nvGraphicFramePr>
        <p:xfrm>
          <a:off x="7304724" y="3052937"/>
          <a:ext cx="674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5" imgW="368280" imgH="177480" progId="Equation.DSMT4">
                  <p:embed/>
                </p:oleObj>
              </mc:Choice>
              <mc:Fallback>
                <p:oleObj name="Equation" r:id="rId25" imgW="368280" imgH="1774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F0B027DE-C988-4DEE-AD1A-781B76875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724" y="3052937"/>
                        <a:ext cx="6746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9A2C26E7-951D-4F7E-8377-D355411DC8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292714"/>
              </p:ext>
            </p:extLst>
          </p:nvPr>
        </p:nvGraphicFramePr>
        <p:xfrm>
          <a:off x="8648594" y="3043978"/>
          <a:ext cx="674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7" imgW="368280" imgH="177480" progId="Equation.DSMT4">
                  <p:embed/>
                </p:oleObj>
              </mc:Choice>
              <mc:Fallback>
                <p:oleObj name="Equation" r:id="rId27" imgW="368280" imgH="17748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9A2C26E7-951D-4F7E-8377-D355411DC8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8594" y="3043978"/>
                        <a:ext cx="6746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11">
            <a:extLst>
              <a:ext uri="{FF2B5EF4-FFF2-40B4-BE49-F238E27FC236}">
                <a16:creationId xmlns:a16="http://schemas.microsoft.com/office/drawing/2014/main" id="{0A2C3EE3-403B-4FC0-B70A-7825257F4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9528" y="3362921"/>
            <a:ext cx="36459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Your answers must satisfy both inequalities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  <p:bldP spid="2062" grpId="0"/>
      <p:bldP spid="19" grpId="0"/>
      <p:bldP spid="23" grpId="0"/>
      <p:bldP spid="24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6356BC52-CB4C-4E60-AFBF-36B4F66A66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223640"/>
              </p:ext>
            </p:extLst>
          </p:nvPr>
        </p:nvGraphicFramePr>
        <p:xfrm>
          <a:off x="5824539" y="182564"/>
          <a:ext cx="40909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2234880" imgH="253800" progId="Equation.DSMT4">
                  <p:embed/>
                </p:oleObj>
              </mc:Choice>
              <mc:Fallback>
                <p:oleObj name="Equation" r:id="rId4" imgW="2234880" imgH="253800" progId="Equation.DSMT4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6356BC52-CB4C-4E60-AFBF-36B4F66A6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9" y="182564"/>
                        <a:ext cx="4090987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4BBC8AE5-477D-4E13-B3E5-18B24CB95A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189414"/>
              </p:ext>
            </p:extLst>
          </p:nvPr>
        </p:nvGraphicFramePr>
        <p:xfrm>
          <a:off x="7127876" y="2195514"/>
          <a:ext cx="279082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1523880" imgH="253800" progId="Equation.DSMT4">
                  <p:embed/>
                </p:oleObj>
              </mc:Choice>
              <mc:Fallback>
                <p:oleObj name="Equation" r:id="rId6" imgW="1523880" imgH="253800" progId="Equation.DSMT4">
                  <p:embed/>
                  <p:pic>
                    <p:nvPicPr>
                      <p:cNvPr id="3075" name="Object 3">
                        <a:extLst>
                          <a:ext uri="{FF2B5EF4-FFF2-40B4-BE49-F238E27FC236}">
                            <a16:creationId xmlns:a16="http://schemas.microsoft.com/office/drawing/2014/main" id="{4BBC8AE5-477D-4E13-B3E5-18B24CB95A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76" y="2195514"/>
                        <a:ext cx="279082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EAB60D20-E3B9-494D-8769-500D6F9921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951708"/>
              </p:ext>
            </p:extLst>
          </p:nvPr>
        </p:nvGraphicFramePr>
        <p:xfrm>
          <a:off x="7754938" y="2701925"/>
          <a:ext cx="2278062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244520" imgH="253800" progId="Equation.DSMT4">
                  <p:embed/>
                </p:oleObj>
              </mc:Choice>
              <mc:Fallback>
                <p:oleObj name="Equation" r:id="rId8" imgW="1244520" imgH="253800" progId="Equation.DSMT4">
                  <p:embed/>
                  <p:pic>
                    <p:nvPicPr>
                      <p:cNvPr id="3076" name="Object 4">
                        <a:extLst>
                          <a:ext uri="{FF2B5EF4-FFF2-40B4-BE49-F238E27FC236}">
                            <a16:creationId xmlns:a16="http://schemas.microsoft.com/office/drawing/2014/main" id="{EAB60D20-E3B9-494D-8769-500D6F992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4938" y="2701925"/>
                        <a:ext cx="2278062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92719AD0-346A-4BBE-AD85-351746AAE6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351056"/>
              </p:ext>
            </p:extLst>
          </p:nvPr>
        </p:nvGraphicFramePr>
        <p:xfrm>
          <a:off x="7657096" y="3201988"/>
          <a:ext cx="24177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1320480" imgH="241200" progId="Equation.DSMT4">
                  <p:embed/>
                </p:oleObj>
              </mc:Choice>
              <mc:Fallback>
                <p:oleObj name="Equation" r:id="rId10" imgW="1320480" imgH="241200" progId="Equation.DSMT4">
                  <p:embed/>
                  <p:pic>
                    <p:nvPicPr>
                      <p:cNvPr id="3077" name="Object 5">
                        <a:extLst>
                          <a:ext uri="{FF2B5EF4-FFF2-40B4-BE49-F238E27FC236}">
                            <a16:creationId xmlns:a16="http://schemas.microsoft.com/office/drawing/2014/main" id="{92719AD0-346A-4BBE-AD85-351746AAE6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7096" y="3201988"/>
                        <a:ext cx="241776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6096B354-EF7A-4FEF-B381-013DF10B77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135311"/>
              </p:ext>
            </p:extLst>
          </p:nvPr>
        </p:nvGraphicFramePr>
        <p:xfrm>
          <a:off x="7782496" y="4268789"/>
          <a:ext cx="22542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1231560" imgH="253800" progId="Equation.DSMT4">
                  <p:embed/>
                </p:oleObj>
              </mc:Choice>
              <mc:Fallback>
                <p:oleObj name="Equation" r:id="rId12" imgW="1231560" imgH="253800" progId="Equation.DSMT4">
                  <p:embed/>
                  <p:pic>
                    <p:nvPicPr>
                      <p:cNvPr id="3078" name="Object 6">
                        <a:extLst>
                          <a:ext uri="{FF2B5EF4-FFF2-40B4-BE49-F238E27FC236}">
                            <a16:creationId xmlns:a16="http://schemas.microsoft.com/office/drawing/2014/main" id="{6096B354-EF7A-4FEF-B381-013DF10B77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2496" y="4268789"/>
                        <a:ext cx="22542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EB8408D-C433-4060-80A7-845450280463}"/>
              </a:ext>
            </a:extLst>
          </p:cNvPr>
          <p:cNvCxnSpPr>
            <a:cxnSpLocks/>
          </p:cNvCxnSpPr>
          <p:nvPr/>
        </p:nvCxnSpPr>
        <p:spPr>
          <a:xfrm flipH="1">
            <a:off x="8131176" y="4628934"/>
            <a:ext cx="500207" cy="681254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93B9C9-C68C-46AD-851C-4F3BE7A3221C}"/>
              </a:ext>
            </a:extLst>
          </p:cNvPr>
          <p:cNvCxnSpPr>
            <a:cxnSpLocks/>
          </p:cNvCxnSpPr>
          <p:nvPr/>
        </p:nvCxnSpPr>
        <p:spPr>
          <a:xfrm flipH="1">
            <a:off x="9094789" y="4597005"/>
            <a:ext cx="492556" cy="703659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E170A327-223C-46A6-8870-071733D7A5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074175"/>
              </p:ext>
            </p:extLst>
          </p:nvPr>
        </p:nvGraphicFramePr>
        <p:xfrm>
          <a:off x="7529514" y="5395914"/>
          <a:ext cx="9032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495000" imgH="177480" progId="Equation.DSMT4">
                  <p:embed/>
                </p:oleObj>
              </mc:Choice>
              <mc:Fallback>
                <p:oleObj name="Equation" r:id="rId14" imgW="495000" imgH="177480" progId="Equation.DSMT4">
                  <p:embed/>
                  <p:pic>
                    <p:nvPicPr>
                      <p:cNvPr id="3079" name="Object 7">
                        <a:extLst>
                          <a:ext uri="{FF2B5EF4-FFF2-40B4-BE49-F238E27FC236}">
                            <a16:creationId xmlns:a16="http://schemas.microsoft.com/office/drawing/2014/main" id="{E170A327-223C-46A6-8870-071733D7A5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9514" y="5395914"/>
                        <a:ext cx="90328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>
            <a:extLst>
              <a:ext uri="{FF2B5EF4-FFF2-40B4-BE49-F238E27FC236}">
                <a16:creationId xmlns:a16="http://schemas.microsoft.com/office/drawing/2014/main" id="{6C1DE236-5BF9-4D5E-A306-4F8F5E6AC0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224197"/>
              </p:ext>
            </p:extLst>
          </p:nvPr>
        </p:nvGraphicFramePr>
        <p:xfrm>
          <a:off x="8788400" y="5395914"/>
          <a:ext cx="6731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368280" imgH="177480" progId="Equation.DSMT4">
                  <p:embed/>
                </p:oleObj>
              </mc:Choice>
              <mc:Fallback>
                <p:oleObj name="Equation" r:id="rId16" imgW="368280" imgH="177480" progId="Equation.DSMT4">
                  <p:embed/>
                  <p:pic>
                    <p:nvPicPr>
                      <p:cNvPr id="3080" name="Object 8">
                        <a:extLst>
                          <a:ext uri="{FF2B5EF4-FFF2-40B4-BE49-F238E27FC236}">
                            <a16:creationId xmlns:a16="http://schemas.microsoft.com/office/drawing/2014/main" id="{6C1DE236-5BF9-4D5E-A306-4F8F5E6AC0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400" y="5395914"/>
                        <a:ext cx="6731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>
            <a:extLst>
              <a:ext uri="{FF2B5EF4-FFF2-40B4-BE49-F238E27FC236}">
                <a16:creationId xmlns:a16="http://schemas.microsoft.com/office/drawing/2014/main" id="{71D0457B-7443-446F-A850-41AFB21437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56895"/>
              </p:ext>
            </p:extLst>
          </p:nvPr>
        </p:nvGraphicFramePr>
        <p:xfrm>
          <a:off x="7896514" y="3708401"/>
          <a:ext cx="19986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1091880" imgH="241200" progId="Equation.DSMT4">
                  <p:embed/>
                </p:oleObj>
              </mc:Choice>
              <mc:Fallback>
                <p:oleObj name="Equation" r:id="rId18" imgW="1091880" imgH="241200" progId="Equation.DSMT4">
                  <p:embed/>
                  <p:pic>
                    <p:nvPicPr>
                      <p:cNvPr id="3081" name="Object 9">
                        <a:extLst>
                          <a:ext uri="{FF2B5EF4-FFF2-40B4-BE49-F238E27FC236}">
                            <a16:creationId xmlns:a16="http://schemas.microsoft.com/office/drawing/2014/main" id="{71D0457B-7443-446F-A850-41AFB21437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514" y="3708401"/>
                        <a:ext cx="199866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>
            <a:extLst>
              <a:ext uri="{FF2B5EF4-FFF2-40B4-BE49-F238E27FC236}">
                <a16:creationId xmlns:a16="http://schemas.microsoft.com/office/drawing/2014/main" id="{3FF60F5B-18BA-4EA3-8AF9-E04406EA91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982517"/>
              </p:ext>
            </p:extLst>
          </p:nvPr>
        </p:nvGraphicFramePr>
        <p:xfrm>
          <a:off x="1954213" y="201179"/>
          <a:ext cx="34861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1905000" imgH="254000" progId="Equation.DSMT4">
                  <p:embed/>
                </p:oleObj>
              </mc:Choice>
              <mc:Fallback>
                <p:oleObj name="Equation" r:id="rId20" imgW="1905000" imgH="254000" progId="Equation.DSMT4">
                  <p:embed/>
                  <p:pic>
                    <p:nvPicPr>
                      <p:cNvPr id="3082" name="Object 10">
                        <a:extLst>
                          <a:ext uri="{FF2B5EF4-FFF2-40B4-BE49-F238E27FC236}">
                            <a16:creationId xmlns:a16="http://schemas.microsoft.com/office/drawing/2014/main" id="{3FF60F5B-18BA-4EA3-8AF9-E04406EA91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13" y="201179"/>
                        <a:ext cx="348615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>
            <a:extLst>
              <a:ext uri="{FF2B5EF4-FFF2-40B4-BE49-F238E27FC236}">
                <a16:creationId xmlns:a16="http://schemas.microsoft.com/office/drawing/2014/main" id="{49F47CDE-CEC2-4D8B-8D96-7FEBBE25E6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5789" y="2259014"/>
          <a:ext cx="23018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1256755" imgH="253890" progId="Equation.DSMT4">
                  <p:embed/>
                </p:oleObj>
              </mc:Choice>
              <mc:Fallback>
                <p:oleObj name="Equation" r:id="rId22" imgW="1256755" imgH="253890" progId="Equation.DSMT4">
                  <p:embed/>
                  <p:pic>
                    <p:nvPicPr>
                      <p:cNvPr id="3083" name="Object 11">
                        <a:extLst>
                          <a:ext uri="{FF2B5EF4-FFF2-40B4-BE49-F238E27FC236}">
                            <a16:creationId xmlns:a16="http://schemas.microsoft.com/office/drawing/2014/main" id="{49F47CDE-CEC2-4D8B-8D96-7FEBBE25E6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789" y="2259014"/>
                        <a:ext cx="230187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>
            <a:extLst>
              <a:ext uri="{FF2B5EF4-FFF2-40B4-BE49-F238E27FC236}">
                <a16:creationId xmlns:a16="http://schemas.microsoft.com/office/drawing/2014/main" id="{67C8923A-0552-4DAA-A833-329431C01F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2050" y="2730500"/>
          <a:ext cx="183673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1002865" imgH="291973" progId="Equation.DSMT4">
                  <p:embed/>
                </p:oleObj>
              </mc:Choice>
              <mc:Fallback>
                <p:oleObj name="Equation" r:id="rId24" imgW="1002865" imgH="291973" progId="Equation.DSMT4">
                  <p:embed/>
                  <p:pic>
                    <p:nvPicPr>
                      <p:cNvPr id="3084" name="Object 12">
                        <a:extLst>
                          <a:ext uri="{FF2B5EF4-FFF2-40B4-BE49-F238E27FC236}">
                            <a16:creationId xmlns:a16="http://schemas.microsoft.com/office/drawing/2014/main" id="{67C8923A-0552-4DAA-A833-329431C01F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2730500"/>
                        <a:ext cx="1836738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>
            <a:extLst>
              <a:ext uri="{FF2B5EF4-FFF2-40B4-BE49-F238E27FC236}">
                <a16:creationId xmlns:a16="http://schemas.microsoft.com/office/drawing/2014/main" id="{48CCD6FE-CD24-4D3A-8C64-6F9DD13A82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6326" y="3278188"/>
          <a:ext cx="1858963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1016000" imgH="241300" progId="Equation.DSMT4">
                  <p:embed/>
                </p:oleObj>
              </mc:Choice>
              <mc:Fallback>
                <p:oleObj name="Equation" r:id="rId26" imgW="1016000" imgH="241300" progId="Equation.DSMT4">
                  <p:embed/>
                  <p:pic>
                    <p:nvPicPr>
                      <p:cNvPr id="3085" name="Object 13">
                        <a:extLst>
                          <a:ext uri="{FF2B5EF4-FFF2-40B4-BE49-F238E27FC236}">
                            <a16:creationId xmlns:a16="http://schemas.microsoft.com/office/drawing/2014/main" id="{48CCD6FE-CD24-4D3A-8C64-6F9DD13A82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326" y="3278188"/>
                        <a:ext cx="1858963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>
            <a:extLst>
              <a:ext uri="{FF2B5EF4-FFF2-40B4-BE49-F238E27FC236}">
                <a16:creationId xmlns:a16="http://schemas.microsoft.com/office/drawing/2014/main" id="{6CAB6A26-31EB-4822-AC44-BCB65C53D3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4863" y="3875089"/>
          <a:ext cx="21145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8" imgW="1155700" imgH="254000" progId="Equation.DSMT4">
                  <p:embed/>
                </p:oleObj>
              </mc:Choice>
              <mc:Fallback>
                <p:oleObj name="Equation" r:id="rId28" imgW="1155700" imgH="254000" progId="Equation.DSMT4">
                  <p:embed/>
                  <p:pic>
                    <p:nvPicPr>
                      <p:cNvPr id="3086" name="Object 14">
                        <a:extLst>
                          <a:ext uri="{FF2B5EF4-FFF2-40B4-BE49-F238E27FC236}">
                            <a16:creationId xmlns:a16="http://schemas.microsoft.com/office/drawing/2014/main" id="{6CAB6A26-31EB-4822-AC44-BCB65C53D3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3875089"/>
                        <a:ext cx="21145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E5B6E46-A8E9-4233-854B-4B3A7EB8B129}"/>
              </a:ext>
            </a:extLst>
          </p:cNvPr>
          <p:cNvCxnSpPr/>
          <p:nvPr/>
        </p:nvCxnSpPr>
        <p:spPr>
          <a:xfrm rot="5400000">
            <a:off x="3508376" y="4583114"/>
            <a:ext cx="576263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969FB90-83BC-4E0F-B0AB-0FE67D73FF85}"/>
              </a:ext>
            </a:extLst>
          </p:cNvPr>
          <p:cNvCxnSpPr/>
          <p:nvPr/>
        </p:nvCxnSpPr>
        <p:spPr>
          <a:xfrm rot="5400000">
            <a:off x="4324351" y="4573589"/>
            <a:ext cx="576263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7" name="Object 15">
            <a:extLst>
              <a:ext uri="{FF2B5EF4-FFF2-40B4-BE49-F238E27FC236}">
                <a16:creationId xmlns:a16="http://schemas.microsoft.com/office/drawing/2014/main" id="{59018E32-3B57-48A5-87DB-EA5C1AF335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7863" y="4957764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0" imgW="469696" imgH="177723" progId="Equation.DSMT4">
                  <p:embed/>
                </p:oleObj>
              </mc:Choice>
              <mc:Fallback>
                <p:oleObj name="Equation" r:id="rId30" imgW="469696" imgH="177723" progId="Equation.DSMT4">
                  <p:embed/>
                  <p:pic>
                    <p:nvPicPr>
                      <p:cNvPr id="3087" name="Object 15">
                        <a:extLst>
                          <a:ext uri="{FF2B5EF4-FFF2-40B4-BE49-F238E27FC236}">
                            <a16:creationId xmlns:a16="http://schemas.microsoft.com/office/drawing/2014/main" id="{59018E32-3B57-48A5-87DB-EA5C1AF335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4957764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>
            <a:extLst>
              <a:ext uri="{FF2B5EF4-FFF2-40B4-BE49-F238E27FC236}">
                <a16:creationId xmlns:a16="http://schemas.microsoft.com/office/drawing/2014/main" id="{39C64936-ED3C-4B55-86FB-9394C428F3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9589" y="4957764"/>
          <a:ext cx="6492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2" imgW="355138" imgH="177569" progId="Equation.DSMT4">
                  <p:embed/>
                </p:oleObj>
              </mc:Choice>
              <mc:Fallback>
                <p:oleObj name="Equation" r:id="rId32" imgW="355138" imgH="177569" progId="Equation.DSMT4">
                  <p:embed/>
                  <p:pic>
                    <p:nvPicPr>
                      <p:cNvPr id="3088" name="Object 16">
                        <a:extLst>
                          <a:ext uri="{FF2B5EF4-FFF2-40B4-BE49-F238E27FC236}">
                            <a16:creationId xmlns:a16="http://schemas.microsoft.com/office/drawing/2014/main" id="{39C64936-ED3C-4B55-86FB-9394C428F3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9" y="4957764"/>
                        <a:ext cx="64928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37">
            <a:extLst>
              <a:ext uri="{FF2B5EF4-FFF2-40B4-BE49-F238E27FC236}">
                <a16:creationId xmlns:a16="http://schemas.microsoft.com/office/drawing/2014/main" id="{17F5D118-7DCD-4874-BDFD-B33B096F5F4D}"/>
              </a:ext>
            </a:extLst>
          </p:cNvPr>
          <p:cNvSpPr/>
          <p:nvPr/>
        </p:nvSpPr>
        <p:spPr>
          <a:xfrm>
            <a:off x="3222625" y="4856164"/>
            <a:ext cx="869950" cy="530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96" name="TextBox 38">
            <a:extLst>
              <a:ext uri="{FF2B5EF4-FFF2-40B4-BE49-F238E27FC236}">
                <a16:creationId xmlns:a16="http://schemas.microsoft.com/office/drawing/2014/main" id="{DF4287DA-61E8-4F66-9E5F-D2AC18D75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575" y="5430839"/>
            <a:ext cx="3671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This root is rejected b/c it is an extraneous root.  You can never “log” a  negative value</a:t>
            </a: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D377F021-A671-4196-99D2-89C8D59B358B}"/>
              </a:ext>
            </a:extLst>
          </p:cNvPr>
          <p:cNvSpPr/>
          <p:nvPr/>
        </p:nvSpPr>
        <p:spPr>
          <a:xfrm>
            <a:off x="2036763" y="1420030"/>
            <a:ext cx="1111250" cy="3672670"/>
          </a:xfrm>
          <a:custGeom>
            <a:avLst/>
            <a:gdLst>
              <a:gd name="connsiteX0" fmla="*/ 1037303 w 1037303"/>
              <a:gd name="connsiteY0" fmla="*/ 3097161 h 3097161"/>
              <a:gd name="connsiteX1" fmla="*/ 4916 w 1037303"/>
              <a:gd name="connsiteY1" fmla="*/ 1769806 h 3097161"/>
              <a:gd name="connsiteX2" fmla="*/ 1007806 w 1037303"/>
              <a:gd name="connsiteY2" fmla="*/ 0 h 3097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7303" h="3097161">
                <a:moveTo>
                  <a:pt x="1037303" y="3097161"/>
                </a:moveTo>
                <a:cubicBezTo>
                  <a:pt x="523567" y="2691580"/>
                  <a:pt x="9832" y="2285999"/>
                  <a:pt x="4916" y="1769806"/>
                </a:cubicBezTo>
                <a:cubicBezTo>
                  <a:pt x="0" y="1253613"/>
                  <a:pt x="503903" y="626806"/>
                  <a:pt x="1007806" y="0"/>
                </a:cubicBezTo>
              </a:path>
            </a:pathLst>
          </a:custGeom>
          <a:ln w="2857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pSp>
        <p:nvGrpSpPr>
          <p:cNvPr id="2" name="Group 45">
            <a:extLst>
              <a:ext uri="{FF2B5EF4-FFF2-40B4-BE49-F238E27FC236}">
                <a16:creationId xmlns:a16="http://schemas.microsoft.com/office/drawing/2014/main" id="{190BE10A-0A61-4EF5-B87F-CF1C5A144FC0}"/>
              </a:ext>
            </a:extLst>
          </p:cNvPr>
          <p:cNvGrpSpPr>
            <a:grpSpLocks/>
          </p:cNvGrpSpPr>
          <p:nvPr/>
        </p:nvGrpSpPr>
        <p:grpSpPr bwMode="auto">
          <a:xfrm>
            <a:off x="3233738" y="4894264"/>
            <a:ext cx="825500" cy="427037"/>
            <a:chOff x="4660490" y="4291781"/>
            <a:chExt cx="825910" cy="427703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649FF4A-80BA-4069-AA0B-7A0C69DCA8FE}"/>
                </a:ext>
              </a:extLst>
            </p:cNvPr>
            <p:cNvCxnSpPr/>
            <p:nvPr/>
          </p:nvCxnSpPr>
          <p:spPr>
            <a:xfrm flipV="1">
              <a:off x="4660490" y="4291781"/>
              <a:ext cx="781438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49346AC-ED0B-4B43-A9DB-89107E4235C3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36" name="Text Box 5">
            <a:extLst>
              <a:ext uri="{FF2B5EF4-FFF2-40B4-BE49-F238E27FC236}">
                <a16:creationId xmlns:a16="http://schemas.microsoft.com/office/drawing/2014/main" id="{B534D5BF-3233-451E-A62A-F2D7E637B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6" name="TextBox 11">
            <a:extLst>
              <a:ext uri="{FF2B5EF4-FFF2-40B4-BE49-F238E27FC236}">
                <a16:creationId xmlns:a16="http://schemas.microsoft.com/office/drawing/2014/main" id="{248DBD6E-B2CF-4C14-A755-A8F00E831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61" y="711088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Start with the restrictions!</a:t>
            </a:r>
            <a:endParaRPr lang="en-CA" altLang="en-US" sz="1800" i="1" dirty="0"/>
          </a:p>
        </p:txBody>
      </p:sp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AB159077-0703-4916-9B07-7EDE0551F5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279787"/>
              </p:ext>
            </p:extLst>
          </p:nvPr>
        </p:nvGraphicFramePr>
        <p:xfrm>
          <a:off x="2721982" y="1095375"/>
          <a:ext cx="232410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5" imgW="1269720" imgH="177480" progId="Equation.DSMT4">
                  <p:embed/>
                </p:oleObj>
              </mc:Choice>
              <mc:Fallback>
                <p:oleObj name="Equation" r:id="rId35" imgW="1269720" imgH="177480" progId="Equation.DSMT4">
                  <p:embed/>
                  <p:pic>
                    <p:nvPicPr>
                      <p:cNvPr id="37" name="Object 4">
                        <a:extLst>
                          <a:ext uri="{FF2B5EF4-FFF2-40B4-BE49-F238E27FC236}">
                            <a16:creationId xmlns:a16="http://schemas.microsoft.com/office/drawing/2014/main" id="{AB159077-0703-4916-9B07-7EDE0551F5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982" y="1095375"/>
                        <a:ext cx="2324100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">
            <a:extLst>
              <a:ext uri="{FF2B5EF4-FFF2-40B4-BE49-F238E27FC236}">
                <a16:creationId xmlns:a16="http://schemas.microsoft.com/office/drawing/2014/main" id="{DC7DBEE2-9090-4778-80AD-BBAA5C4A86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37040"/>
              </p:ext>
            </p:extLst>
          </p:nvPr>
        </p:nvGraphicFramePr>
        <p:xfrm>
          <a:off x="4014789" y="1420031"/>
          <a:ext cx="86042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7" imgW="469800" imgH="177480" progId="Equation.DSMT4">
                  <p:embed/>
                </p:oleObj>
              </mc:Choice>
              <mc:Fallback>
                <p:oleObj name="Equation" r:id="rId37" imgW="469800" imgH="177480" progId="Equation.DSMT4">
                  <p:embed/>
                  <p:pic>
                    <p:nvPicPr>
                      <p:cNvPr id="41" name="Object 4">
                        <a:extLst>
                          <a:ext uri="{FF2B5EF4-FFF2-40B4-BE49-F238E27FC236}">
                            <a16:creationId xmlns:a16="http://schemas.microsoft.com/office/drawing/2014/main" id="{DC7DBEE2-9090-4778-80AD-BBAA5C4A86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9" y="1420031"/>
                        <a:ext cx="86042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11">
            <a:extLst>
              <a:ext uri="{FF2B5EF4-FFF2-40B4-BE49-F238E27FC236}">
                <a16:creationId xmlns:a16="http://schemas.microsoft.com/office/drawing/2014/main" id="{4217BA4C-AEF4-49C8-A4B3-AD8653958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5970" y="1696255"/>
            <a:ext cx="36459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Your answers must satisfy both inequalities</a:t>
            </a:r>
            <a:endParaRPr lang="en-CA" altLang="en-US" sz="1800" i="1" dirty="0"/>
          </a:p>
        </p:txBody>
      </p:sp>
      <p:sp>
        <p:nvSpPr>
          <p:cNvPr id="45" name="TextBox 11">
            <a:extLst>
              <a:ext uri="{FF2B5EF4-FFF2-40B4-BE49-F238E27FC236}">
                <a16:creationId xmlns:a16="http://schemas.microsoft.com/office/drawing/2014/main" id="{1F68077F-56C8-4ACD-9048-BF00D1A71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0735" y="586459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Start with the restrictions!</a:t>
            </a:r>
            <a:endParaRPr lang="en-CA" altLang="en-US" sz="1800" i="1" dirty="0"/>
          </a:p>
        </p:txBody>
      </p:sp>
      <p:graphicFrame>
        <p:nvGraphicFramePr>
          <p:cNvPr id="46" name="Object 4">
            <a:extLst>
              <a:ext uri="{FF2B5EF4-FFF2-40B4-BE49-F238E27FC236}">
                <a16:creationId xmlns:a16="http://schemas.microsoft.com/office/drawing/2014/main" id="{640FF770-890C-492A-8A1B-D7F9E83068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008329"/>
              </p:ext>
            </p:extLst>
          </p:nvPr>
        </p:nvGraphicFramePr>
        <p:xfrm>
          <a:off x="6840538" y="969964"/>
          <a:ext cx="288131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9" imgW="1574640" imgH="177480" progId="Equation.DSMT4">
                  <p:embed/>
                </p:oleObj>
              </mc:Choice>
              <mc:Fallback>
                <p:oleObj name="Equation" r:id="rId39" imgW="1574640" imgH="177480" progId="Equation.DSMT4">
                  <p:embed/>
                  <p:pic>
                    <p:nvPicPr>
                      <p:cNvPr id="46" name="Object 4">
                        <a:extLst>
                          <a:ext uri="{FF2B5EF4-FFF2-40B4-BE49-F238E27FC236}">
                            <a16:creationId xmlns:a16="http://schemas.microsoft.com/office/drawing/2014/main" id="{640FF770-890C-492A-8A1B-D7F9E83068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8" y="969964"/>
                        <a:ext cx="2881312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">
            <a:extLst>
              <a:ext uri="{FF2B5EF4-FFF2-40B4-BE49-F238E27FC236}">
                <a16:creationId xmlns:a16="http://schemas.microsoft.com/office/drawing/2014/main" id="{D1BC0674-DA44-4AB4-86B3-CB13E1B59B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999474"/>
              </p:ext>
            </p:extLst>
          </p:nvPr>
        </p:nvGraphicFramePr>
        <p:xfrm>
          <a:off x="7406482" y="1312068"/>
          <a:ext cx="1071562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41" imgW="583920" imgH="177480" progId="Equation.DSMT4">
                  <p:embed/>
                </p:oleObj>
              </mc:Choice>
              <mc:Fallback>
                <p:oleObj name="Equation" r:id="rId41" imgW="583920" imgH="177480" progId="Equation.DSMT4">
                  <p:embed/>
                  <p:pic>
                    <p:nvPicPr>
                      <p:cNvPr id="47" name="Object 4">
                        <a:extLst>
                          <a:ext uri="{FF2B5EF4-FFF2-40B4-BE49-F238E27FC236}">
                            <a16:creationId xmlns:a16="http://schemas.microsoft.com/office/drawing/2014/main" id="{D1BC0674-DA44-4AB4-86B3-CB13E1B59B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6482" y="1312068"/>
                        <a:ext cx="1071562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">
            <a:extLst>
              <a:ext uri="{FF2B5EF4-FFF2-40B4-BE49-F238E27FC236}">
                <a16:creationId xmlns:a16="http://schemas.microsoft.com/office/drawing/2014/main" id="{0AE7F494-B61A-4087-882F-C7B83CCD41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215194"/>
              </p:ext>
            </p:extLst>
          </p:nvPr>
        </p:nvGraphicFramePr>
        <p:xfrm>
          <a:off x="8682038" y="1282700"/>
          <a:ext cx="696912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43" imgW="380880" imgH="177480" progId="Equation.DSMT4">
                  <p:embed/>
                </p:oleObj>
              </mc:Choice>
              <mc:Fallback>
                <p:oleObj name="Equation" r:id="rId43" imgW="380880" imgH="177480" progId="Equation.DSMT4">
                  <p:embed/>
                  <p:pic>
                    <p:nvPicPr>
                      <p:cNvPr id="50" name="Object 4">
                        <a:extLst>
                          <a:ext uri="{FF2B5EF4-FFF2-40B4-BE49-F238E27FC236}">
                            <a16:creationId xmlns:a16="http://schemas.microsoft.com/office/drawing/2014/main" id="{0AE7F494-B61A-4087-882F-C7B83CCD41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2038" y="1282700"/>
                        <a:ext cx="696912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11">
            <a:extLst>
              <a:ext uri="{FF2B5EF4-FFF2-40B4-BE49-F238E27FC236}">
                <a16:creationId xmlns:a16="http://schemas.microsoft.com/office/drawing/2014/main" id="{180CB86C-5A69-4A90-9B5E-9429669A0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944" y="1571626"/>
            <a:ext cx="36459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Your answers must satisfy both inequalities</a:t>
            </a:r>
            <a:endParaRPr lang="en-CA" alt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096" grpId="0"/>
      <p:bldP spid="36" grpId="0"/>
      <p:bldP spid="44" grpId="0"/>
      <p:bldP spid="45" grpId="0"/>
      <p:bldP spid="5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CE_TITLE" val="Math 12 Principles"/>
  <p:tag name="ISPRING_ULTRA_SCORM_LESSON_TITLE" val="Sect 2.12 Logarithmic Equations and Identities"/>
  <p:tag name="ISPRING_ULTRA_SCORM_SLIDE_COUNT" val="12"/>
  <p:tag name="ISPRING_ULTRA_SCORM_DURATION" val="3600"/>
  <p:tag name="ISPRING_ULTRA_SCORM_QUIZ_NUMBER" val="0"/>
  <p:tag name="GENSWF_OUTPUT_FILE_NAME" val="m12pc212"/>
  <p:tag name="ISPRING_RESOURCE_PATHS_HASH" val="e3a1cf56a5a4a9275d2ee6fb5b81e67f6ee1e015"/>
  <p:tag name="ISPRING_RESOURCE_PATHS_HASH_2" val="1b156194bebc2e2d8573aeaace8d0a49f5d4"/>
  <p:tag name="ISPRING_ULTRA_SCORM_COURSE_ID" val="448772E0-E3D3-4B9D-87AA-C5F1F154D807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12P\m12pch2"/>
  <p:tag name="ISPRING_PRESENTATION_TITLE" val="Sect. 2.12 Logarithmic Equations and Identities. ppt"/>
  <p:tag name="ISPRING_RESOURCE_PATHS_HASH_PRESENTER" val="9886661b9755aa6c872896e37a925aed02bf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664</TotalTime>
  <Words>923</Words>
  <Application>Microsoft Office PowerPoint</Application>
  <PresentationFormat>Widescreen</PresentationFormat>
  <Paragraphs>117</Paragraphs>
  <Slides>22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Sect. 5.5</vt:lpstr>
      <vt:lpstr>I) Logarithm Identities:</vt:lpstr>
      <vt:lpstr>PowerPoint Presentation</vt:lpstr>
      <vt:lpstr>Ex: indicate whether if the statements are true or False</vt:lpstr>
      <vt:lpstr>Ex: Use the logarithm Rules to evaluate the following (No Calculators)</vt:lpstr>
      <vt:lpstr>Finding Restrictions with Logarithms</vt:lpstr>
      <vt:lpstr>Solving Equations With Logarithms</vt:lpstr>
      <vt:lpstr>II) Solving Log by combining Log Functions</vt:lpstr>
      <vt:lpstr>PowerPoint Presentation</vt:lpstr>
      <vt:lpstr>Extension…..</vt:lpstr>
      <vt:lpstr>Practice: Solve each of the following:</vt:lpstr>
      <vt:lpstr>III) How to Change Bases to Combine Logs :</vt:lpstr>
      <vt:lpstr>PowerPoint Presentation</vt:lpstr>
      <vt:lpstr>Ex: Solve for “x”</vt:lpstr>
      <vt:lpstr>V) Type 2: Solving Logs by Substitution:</vt:lpstr>
      <vt:lpstr>PowerPoint Presentation</vt:lpstr>
      <vt:lpstr>VI)  Type 3: Solving Logs within Other Logs</vt:lpstr>
      <vt:lpstr>PowerPoint Presentation</vt:lpstr>
      <vt:lpstr>Challenge: Solve for “x”</vt:lpstr>
      <vt:lpstr>PowerPoint Presentation</vt:lpstr>
      <vt:lpstr>State whether if the following is true or False.  If True, prove it.  If False, state why: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Sect. 2.12 Logarithmic Equations and Identities. ppt</dc:title>
  <dc:creator>Danny Young</dc:creator>
  <cp:lastModifiedBy>Danny Young</cp:lastModifiedBy>
  <cp:revision>41</cp:revision>
  <dcterms:created xsi:type="dcterms:W3CDTF">2008-09-27T21:10:33Z</dcterms:created>
  <dcterms:modified xsi:type="dcterms:W3CDTF">2023-03-23T02:08:16Z</dcterms:modified>
</cp:coreProperties>
</file>